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0E512A-7BF8-4956-A217-2E35CAF801C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8041AB8-F817-43AC-A27D-825579CD2555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Adjustment Policies</a:t>
          </a:r>
          <a:endParaRPr lang="en-IN" b="1" dirty="0">
            <a:solidFill>
              <a:srgbClr val="FF0000"/>
            </a:solidFill>
          </a:endParaRPr>
        </a:p>
      </dgm:t>
    </dgm:pt>
    <dgm:pt modelId="{9EA85B74-2085-42B5-ACD7-F00775B5B3B8}" type="parTrans" cxnId="{A9DE02D8-0B42-4592-9BCF-00B4E8BBD7F6}">
      <dgm:prSet/>
      <dgm:spPr/>
      <dgm:t>
        <a:bodyPr/>
        <a:lstStyle/>
        <a:p>
          <a:endParaRPr lang="en-IN"/>
        </a:p>
      </dgm:t>
    </dgm:pt>
    <dgm:pt modelId="{1124E947-7713-4D63-AD85-B408F06BC3D3}" type="sibTrans" cxnId="{A9DE02D8-0B42-4592-9BCF-00B4E8BBD7F6}">
      <dgm:prSet/>
      <dgm:spPr/>
      <dgm:t>
        <a:bodyPr/>
        <a:lstStyle/>
        <a:p>
          <a:endParaRPr lang="en-IN"/>
        </a:p>
      </dgm:t>
    </dgm:pt>
    <dgm:pt modelId="{90CDE296-C732-4C81-B576-F53216DF7FC2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Full Employment</a:t>
          </a:r>
          <a:endParaRPr lang="en-IN" b="1" dirty="0">
            <a:solidFill>
              <a:srgbClr val="FFFF00"/>
            </a:solidFill>
          </a:endParaRPr>
        </a:p>
      </dgm:t>
    </dgm:pt>
    <dgm:pt modelId="{5CC5E587-F54C-4555-A149-DAC24BDF0FD3}" type="parTrans" cxnId="{7CD36731-D907-4E5D-A37B-959E696F00A0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5FE07EB4-F4C0-4832-B6E2-0CA77175023A}" type="sibTrans" cxnId="{7CD36731-D907-4E5D-A37B-959E696F00A0}">
      <dgm:prSet/>
      <dgm:spPr/>
      <dgm:t>
        <a:bodyPr/>
        <a:lstStyle/>
        <a:p>
          <a:endParaRPr lang="en-IN"/>
        </a:p>
      </dgm:t>
    </dgm:pt>
    <dgm:pt modelId="{06DA808A-4CAF-4A82-A558-33BF8B3FFD24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Equitable distribution of income</a:t>
          </a:r>
          <a:endParaRPr lang="en-IN" b="1" dirty="0">
            <a:solidFill>
              <a:srgbClr val="FFFF00"/>
            </a:solidFill>
          </a:endParaRPr>
        </a:p>
      </dgm:t>
    </dgm:pt>
    <dgm:pt modelId="{B8E6F170-F1FF-455C-846A-510E9B36C12C}" type="parTrans" cxnId="{309293E9-E287-45EF-AA3D-D131757A4077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3F75C57C-ABFB-41E5-8E0D-1E8D707F7EC3}" type="sibTrans" cxnId="{309293E9-E287-45EF-AA3D-D131757A4077}">
      <dgm:prSet/>
      <dgm:spPr/>
      <dgm:t>
        <a:bodyPr/>
        <a:lstStyle/>
        <a:p>
          <a:endParaRPr lang="en-IN"/>
        </a:p>
      </dgm:t>
    </dgm:pt>
    <dgm:pt modelId="{EB6F49FB-296F-4410-BC66-A7E523F7DC48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Price Stability</a:t>
          </a:r>
          <a:endParaRPr lang="en-IN" b="1" dirty="0">
            <a:solidFill>
              <a:srgbClr val="FFFF00"/>
            </a:solidFill>
          </a:endParaRPr>
        </a:p>
      </dgm:t>
    </dgm:pt>
    <dgm:pt modelId="{7B53388A-6810-4677-BBAC-579649B11505}" type="parTrans" cxnId="{A25BE536-1A1A-4098-BBF0-08C4A1E81C51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5F426BB5-9FF5-4E37-8C4F-A275EF6C5835}" type="sibTrans" cxnId="{A25BE536-1A1A-4098-BBF0-08C4A1E81C51}">
      <dgm:prSet/>
      <dgm:spPr/>
      <dgm:t>
        <a:bodyPr/>
        <a:lstStyle/>
        <a:p>
          <a:endParaRPr lang="en-IN"/>
        </a:p>
      </dgm:t>
    </dgm:pt>
    <dgm:pt modelId="{D2787F64-C721-4A0F-BFE7-01967DEF6A93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Economic Growth</a:t>
          </a:r>
          <a:endParaRPr lang="en-IN" b="1" dirty="0">
            <a:solidFill>
              <a:srgbClr val="FFFF00"/>
            </a:solidFill>
          </a:endParaRPr>
        </a:p>
      </dgm:t>
    </dgm:pt>
    <dgm:pt modelId="{E6D7A7DF-0D33-49C3-A335-30B503C3FF51}" type="parTrans" cxnId="{2CD72D09-C3BD-4D73-AAE6-97D2EB72D191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3C7CE11A-D660-4EE8-9746-FF68B9F66463}" type="sibTrans" cxnId="{2CD72D09-C3BD-4D73-AAE6-97D2EB72D191}">
      <dgm:prSet/>
      <dgm:spPr/>
      <dgm:t>
        <a:bodyPr/>
        <a:lstStyle/>
        <a:p>
          <a:endParaRPr lang="en-IN"/>
        </a:p>
      </dgm:t>
    </dgm:pt>
    <dgm:pt modelId="{35D4FCB0-A5D5-44A8-9212-0E1C79B7E2AB}">
      <dgm:prSet phldrT="[Text]"/>
      <dgm:spPr/>
      <dgm:t>
        <a:bodyPr/>
        <a:lstStyle/>
        <a:p>
          <a:endParaRPr lang="en-IN"/>
        </a:p>
      </dgm:t>
    </dgm:pt>
    <dgm:pt modelId="{7A725025-A4D2-497A-BA0E-D27DFB56FCDE}" type="parTrans" cxnId="{8DDAFBDE-B6D5-407C-B51D-9C15F1A56FB8}">
      <dgm:prSet/>
      <dgm:spPr/>
      <dgm:t>
        <a:bodyPr/>
        <a:lstStyle/>
        <a:p>
          <a:endParaRPr lang="en-IN"/>
        </a:p>
      </dgm:t>
    </dgm:pt>
    <dgm:pt modelId="{37D4FB21-C882-493D-A1BF-1A07F375FA44}" type="sibTrans" cxnId="{8DDAFBDE-B6D5-407C-B51D-9C15F1A56FB8}">
      <dgm:prSet/>
      <dgm:spPr/>
      <dgm:t>
        <a:bodyPr/>
        <a:lstStyle/>
        <a:p>
          <a:endParaRPr lang="en-IN"/>
        </a:p>
      </dgm:t>
    </dgm:pt>
    <dgm:pt modelId="{7A3A42A1-F3E1-41EC-9DAE-5A4E492F7764}">
      <dgm:prSet phldrT="[Text]"/>
      <dgm:spPr/>
      <dgm:t>
        <a:bodyPr/>
        <a:lstStyle/>
        <a:p>
          <a:endParaRPr lang="en-IN"/>
        </a:p>
      </dgm:t>
    </dgm:pt>
    <dgm:pt modelId="{B30DF69A-60E6-4D3F-8351-02A25200C8C7}" type="parTrans" cxnId="{3E74A490-D3D2-4D00-8CE2-A567C692240F}">
      <dgm:prSet/>
      <dgm:spPr/>
      <dgm:t>
        <a:bodyPr/>
        <a:lstStyle/>
        <a:p>
          <a:endParaRPr lang="en-IN"/>
        </a:p>
      </dgm:t>
    </dgm:pt>
    <dgm:pt modelId="{78E6BE07-6085-4B93-ABCD-BC7A6A28C5A0}" type="sibTrans" cxnId="{3E74A490-D3D2-4D00-8CE2-A567C692240F}">
      <dgm:prSet/>
      <dgm:spPr/>
      <dgm:t>
        <a:bodyPr/>
        <a:lstStyle/>
        <a:p>
          <a:endParaRPr lang="en-IN"/>
        </a:p>
      </dgm:t>
    </dgm:pt>
    <dgm:pt modelId="{4D777468-510C-4F3C-9656-682E4E19EB63}">
      <dgm:prSet phldrT="[Text]"/>
      <dgm:spPr/>
      <dgm:t>
        <a:bodyPr/>
        <a:lstStyle/>
        <a:p>
          <a:endParaRPr lang="en-IN"/>
        </a:p>
      </dgm:t>
    </dgm:pt>
    <dgm:pt modelId="{D9598CAF-FA6F-4978-B68B-0FD275FB782B}" type="parTrans" cxnId="{C3D7F91D-5B1E-4D3C-A19A-20E94AD30191}">
      <dgm:prSet/>
      <dgm:spPr/>
      <dgm:t>
        <a:bodyPr/>
        <a:lstStyle/>
        <a:p>
          <a:endParaRPr lang="en-IN"/>
        </a:p>
      </dgm:t>
    </dgm:pt>
    <dgm:pt modelId="{1EE65DE8-467C-4A42-9F65-FC32F1AC0BED}" type="sibTrans" cxnId="{C3D7F91D-5B1E-4D3C-A19A-20E94AD30191}">
      <dgm:prSet/>
      <dgm:spPr/>
      <dgm:t>
        <a:bodyPr/>
        <a:lstStyle/>
        <a:p>
          <a:endParaRPr lang="en-IN"/>
        </a:p>
      </dgm:t>
    </dgm:pt>
    <dgm:pt modelId="{750AD584-F020-4C32-800F-2A430D441C12}">
      <dgm:prSet phldrT="[Text]"/>
      <dgm:spPr/>
      <dgm:t>
        <a:bodyPr/>
        <a:lstStyle/>
        <a:p>
          <a:endParaRPr lang="en-IN"/>
        </a:p>
      </dgm:t>
    </dgm:pt>
    <dgm:pt modelId="{A3708977-6CD6-440A-B57B-D7F0B6D731A5}" type="parTrans" cxnId="{9FE587A7-F1AC-4DF8-8FD9-65BFF2CEA39D}">
      <dgm:prSet/>
      <dgm:spPr/>
      <dgm:t>
        <a:bodyPr/>
        <a:lstStyle/>
        <a:p>
          <a:endParaRPr lang="en-IN"/>
        </a:p>
      </dgm:t>
    </dgm:pt>
    <dgm:pt modelId="{510C5DF3-D89C-4781-BA17-F926E6C4C6AA}" type="sibTrans" cxnId="{9FE587A7-F1AC-4DF8-8FD9-65BFF2CEA39D}">
      <dgm:prSet/>
      <dgm:spPr/>
      <dgm:t>
        <a:bodyPr/>
        <a:lstStyle/>
        <a:p>
          <a:endParaRPr lang="en-IN"/>
        </a:p>
      </dgm:t>
    </dgm:pt>
    <dgm:pt modelId="{426C9CB3-7878-4332-A4A4-B5F0A952C6F6}">
      <dgm:prSet phldrT="[Text]"/>
      <dgm:spPr/>
      <dgm:t>
        <a:bodyPr/>
        <a:lstStyle/>
        <a:p>
          <a:endParaRPr lang="en-IN"/>
        </a:p>
      </dgm:t>
    </dgm:pt>
    <dgm:pt modelId="{C3D3234D-6C81-4A7A-9756-0D503F4CCFF2}" type="parTrans" cxnId="{C75E8BB8-FFD0-46F2-A320-4F92C91EEC62}">
      <dgm:prSet/>
      <dgm:spPr/>
      <dgm:t>
        <a:bodyPr/>
        <a:lstStyle/>
        <a:p>
          <a:endParaRPr lang="en-IN"/>
        </a:p>
      </dgm:t>
    </dgm:pt>
    <dgm:pt modelId="{44170E5C-B91C-4852-A8AF-607C161DA514}" type="sibTrans" cxnId="{C75E8BB8-FFD0-46F2-A320-4F92C91EEC62}">
      <dgm:prSet/>
      <dgm:spPr/>
      <dgm:t>
        <a:bodyPr/>
        <a:lstStyle/>
        <a:p>
          <a:endParaRPr lang="en-IN"/>
        </a:p>
      </dgm:t>
    </dgm:pt>
    <dgm:pt modelId="{0CAD1E5F-A8FC-42DB-92EA-A38C4C43A483}">
      <dgm:prSet phldrT="[Text]"/>
      <dgm:spPr/>
      <dgm:t>
        <a:bodyPr/>
        <a:lstStyle/>
        <a:p>
          <a:endParaRPr lang="en-IN" dirty="0"/>
        </a:p>
      </dgm:t>
    </dgm:pt>
    <dgm:pt modelId="{835643A6-50CE-43D7-9BB8-05910FE318B9}" type="parTrans" cxnId="{1D4C11DC-FF85-4DFD-A892-70BFC0A8A933}">
      <dgm:prSet/>
      <dgm:spPr/>
      <dgm:t>
        <a:bodyPr/>
        <a:lstStyle/>
        <a:p>
          <a:endParaRPr lang="en-IN"/>
        </a:p>
      </dgm:t>
    </dgm:pt>
    <dgm:pt modelId="{70BC0E5E-0A70-44A5-83A6-DF7A5C222455}" type="sibTrans" cxnId="{1D4C11DC-FF85-4DFD-A892-70BFC0A8A933}">
      <dgm:prSet/>
      <dgm:spPr/>
      <dgm:t>
        <a:bodyPr/>
        <a:lstStyle/>
        <a:p>
          <a:endParaRPr lang="en-IN"/>
        </a:p>
      </dgm:t>
    </dgm:pt>
    <dgm:pt modelId="{75B559DB-9EA8-4B05-99BB-7869805CA213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Protection of Environment</a:t>
          </a:r>
          <a:endParaRPr lang="en-IN" b="1" dirty="0">
            <a:solidFill>
              <a:srgbClr val="FFFF00"/>
            </a:solidFill>
          </a:endParaRPr>
        </a:p>
      </dgm:t>
    </dgm:pt>
    <dgm:pt modelId="{A12EE66D-0901-43E6-BBF1-AB7B55091356}" type="parTrans" cxnId="{712DEECC-7557-4167-BDEE-6E9B65168F6C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5A91423E-F6C2-468B-A3AB-5D0D5C953457}" type="sibTrans" cxnId="{712DEECC-7557-4167-BDEE-6E9B65168F6C}">
      <dgm:prSet/>
      <dgm:spPr/>
      <dgm:t>
        <a:bodyPr/>
        <a:lstStyle/>
        <a:p>
          <a:endParaRPr lang="en-IN"/>
        </a:p>
      </dgm:t>
    </dgm:pt>
    <dgm:pt modelId="{3D09C284-2D3C-4876-B7AC-FEB43A81641B}">
      <dgm:prSet phldrT="[Text]"/>
      <dgm:spPr>
        <a:scene3d>
          <a:camera prst="orthographicFront"/>
          <a:lightRig rig="threePt" dir="t"/>
        </a:scene3d>
        <a:sp3d>
          <a:bevelT w="152400" h="50800" prst="softRound"/>
          <a:bevelB prst="slope"/>
        </a:sp3d>
      </dgm:spPr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External Balance (Equilibrium in </a:t>
          </a:r>
          <a:r>
            <a:rPr lang="en-US" b="1" dirty="0" err="1" smtClean="0">
              <a:solidFill>
                <a:srgbClr val="FFFF00"/>
              </a:solidFill>
            </a:rPr>
            <a:t>BoPs</a:t>
          </a:r>
          <a:r>
            <a:rPr lang="en-US" dirty="0" smtClean="0"/>
            <a:t>)</a:t>
          </a:r>
          <a:endParaRPr lang="en-IN" dirty="0"/>
        </a:p>
      </dgm:t>
    </dgm:pt>
    <dgm:pt modelId="{A1BBE918-2CAC-4F82-9CE8-F2110A43727D}" type="parTrans" cxnId="{34A80D96-9217-47F8-B142-C9A6E4AD3491}">
      <dgm:prSet/>
      <dgm:spPr>
        <a:scene3d>
          <a:camera prst="orthographicFront"/>
          <a:lightRig rig="threePt" dir="t"/>
        </a:scene3d>
        <a:sp3d>
          <a:bevelB prst="slope"/>
        </a:sp3d>
      </dgm:spPr>
      <dgm:t>
        <a:bodyPr/>
        <a:lstStyle/>
        <a:p>
          <a:endParaRPr lang="en-IN"/>
        </a:p>
      </dgm:t>
    </dgm:pt>
    <dgm:pt modelId="{4D722619-B815-4EA8-85CE-4744E50CB081}" type="sibTrans" cxnId="{34A80D96-9217-47F8-B142-C9A6E4AD3491}">
      <dgm:prSet/>
      <dgm:spPr/>
      <dgm:t>
        <a:bodyPr/>
        <a:lstStyle/>
        <a:p>
          <a:endParaRPr lang="en-IN"/>
        </a:p>
      </dgm:t>
    </dgm:pt>
    <dgm:pt modelId="{FAB7EE95-5BC9-4065-99BE-57BD08D6F7EF}" type="pres">
      <dgm:prSet presAssocID="{340E512A-7BF8-4956-A217-2E35CAF801C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55CA734-8327-4ABA-BEA7-F7F5448DEB4C}" type="pres">
      <dgm:prSet presAssocID="{F8041AB8-F817-43AC-A27D-825579CD2555}" presName="centerShape" presStyleLbl="node0" presStyleIdx="0" presStyleCnt="1"/>
      <dgm:spPr/>
      <dgm:t>
        <a:bodyPr/>
        <a:lstStyle/>
        <a:p>
          <a:endParaRPr lang="en-IN"/>
        </a:p>
      </dgm:t>
    </dgm:pt>
    <dgm:pt modelId="{26F65C11-69EE-4DE1-9066-12AB92B59F25}" type="pres">
      <dgm:prSet presAssocID="{5CC5E587-F54C-4555-A149-DAC24BDF0FD3}" presName="parTrans" presStyleLbl="sibTrans2D1" presStyleIdx="0" presStyleCnt="6"/>
      <dgm:spPr/>
      <dgm:t>
        <a:bodyPr/>
        <a:lstStyle/>
        <a:p>
          <a:endParaRPr lang="en-IN"/>
        </a:p>
      </dgm:t>
    </dgm:pt>
    <dgm:pt modelId="{FB8CE0E1-508B-4836-93AE-7075B773A589}" type="pres">
      <dgm:prSet presAssocID="{5CC5E587-F54C-4555-A149-DAC24BDF0FD3}" presName="connectorText" presStyleLbl="sibTrans2D1" presStyleIdx="0" presStyleCnt="6"/>
      <dgm:spPr/>
      <dgm:t>
        <a:bodyPr/>
        <a:lstStyle/>
        <a:p>
          <a:endParaRPr lang="en-IN"/>
        </a:p>
      </dgm:t>
    </dgm:pt>
    <dgm:pt modelId="{BF4A3AE0-E946-4B42-9144-1D2299D98431}" type="pres">
      <dgm:prSet presAssocID="{90CDE296-C732-4C81-B576-F53216DF7FC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62A7D56-629B-4846-9BDD-D99EB72CD2A2}" type="pres">
      <dgm:prSet presAssocID="{B8E6F170-F1FF-455C-846A-510E9B36C12C}" presName="parTrans" presStyleLbl="sibTrans2D1" presStyleIdx="1" presStyleCnt="6"/>
      <dgm:spPr/>
      <dgm:t>
        <a:bodyPr/>
        <a:lstStyle/>
        <a:p>
          <a:endParaRPr lang="en-IN"/>
        </a:p>
      </dgm:t>
    </dgm:pt>
    <dgm:pt modelId="{E600BEAD-6D93-44C5-844C-AF59A7369F4B}" type="pres">
      <dgm:prSet presAssocID="{B8E6F170-F1FF-455C-846A-510E9B36C12C}" presName="connectorText" presStyleLbl="sibTrans2D1" presStyleIdx="1" presStyleCnt="6"/>
      <dgm:spPr/>
      <dgm:t>
        <a:bodyPr/>
        <a:lstStyle/>
        <a:p>
          <a:endParaRPr lang="en-IN"/>
        </a:p>
      </dgm:t>
    </dgm:pt>
    <dgm:pt modelId="{8A756A61-CE70-4FFE-BF2B-3E71BDD401EE}" type="pres">
      <dgm:prSet presAssocID="{06DA808A-4CAF-4A82-A558-33BF8B3FFD2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89A80D7-19F2-4934-9079-292158D6D077}" type="pres">
      <dgm:prSet presAssocID="{7B53388A-6810-4677-BBAC-579649B11505}" presName="parTrans" presStyleLbl="sibTrans2D1" presStyleIdx="2" presStyleCnt="6"/>
      <dgm:spPr/>
      <dgm:t>
        <a:bodyPr/>
        <a:lstStyle/>
        <a:p>
          <a:endParaRPr lang="en-IN"/>
        </a:p>
      </dgm:t>
    </dgm:pt>
    <dgm:pt modelId="{6712BD14-7C81-4CB8-ACBF-5E92082F39AC}" type="pres">
      <dgm:prSet presAssocID="{7B53388A-6810-4677-BBAC-579649B11505}" presName="connectorText" presStyleLbl="sibTrans2D1" presStyleIdx="2" presStyleCnt="6"/>
      <dgm:spPr/>
      <dgm:t>
        <a:bodyPr/>
        <a:lstStyle/>
        <a:p>
          <a:endParaRPr lang="en-IN"/>
        </a:p>
      </dgm:t>
    </dgm:pt>
    <dgm:pt modelId="{188E4664-8FA6-4823-84BB-DEF6D1F703AA}" type="pres">
      <dgm:prSet presAssocID="{EB6F49FB-296F-4410-BC66-A7E523F7DC4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B315C93-4F52-4793-B138-DAFA004A6ACA}" type="pres">
      <dgm:prSet presAssocID="{E6D7A7DF-0D33-49C3-A335-30B503C3FF51}" presName="parTrans" presStyleLbl="sibTrans2D1" presStyleIdx="3" presStyleCnt="6"/>
      <dgm:spPr/>
      <dgm:t>
        <a:bodyPr/>
        <a:lstStyle/>
        <a:p>
          <a:endParaRPr lang="en-IN"/>
        </a:p>
      </dgm:t>
    </dgm:pt>
    <dgm:pt modelId="{358C5BB7-ACFE-4199-8966-229A0B569809}" type="pres">
      <dgm:prSet presAssocID="{E6D7A7DF-0D33-49C3-A335-30B503C3FF51}" presName="connectorText" presStyleLbl="sibTrans2D1" presStyleIdx="3" presStyleCnt="6"/>
      <dgm:spPr/>
      <dgm:t>
        <a:bodyPr/>
        <a:lstStyle/>
        <a:p>
          <a:endParaRPr lang="en-IN"/>
        </a:p>
      </dgm:t>
    </dgm:pt>
    <dgm:pt modelId="{DAD97392-2101-427E-964A-F912FD8241A9}" type="pres">
      <dgm:prSet presAssocID="{D2787F64-C721-4A0F-BFE7-01967DEF6A9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E580520-B822-4A53-98BD-3AD1E0AD286A}" type="pres">
      <dgm:prSet presAssocID="{A12EE66D-0901-43E6-BBF1-AB7B55091356}" presName="parTrans" presStyleLbl="sibTrans2D1" presStyleIdx="4" presStyleCnt="6"/>
      <dgm:spPr/>
      <dgm:t>
        <a:bodyPr/>
        <a:lstStyle/>
        <a:p>
          <a:endParaRPr lang="en-IN"/>
        </a:p>
      </dgm:t>
    </dgm:pt>
    <dgm:pt modelId="{9093AA26-37DE-4738-A280-54007F49D020}" type="pres">
      <dgm:prSet presAssocID="{A12EE66D-0901-43E6-BBF1-AB7B55091356}" presName="connectorText" presStyleLbl="sibTrans2D1" presStyleIdx="4" presStyleCnt="6"/>
      <dgm:spPr/>
      <dgm:t>
        <a:bodyPr/>
        <a:lstStyle/>
        <a:p>
          <a:endParaRPr lang="en-IN"/>
        </a:p>
      </dgm:t>
    </dgm:pt>
    <dgm:pt modelId="{601E7A90-1E51-4AD9-AC90-1032F93C0440}" type="pres">
      <dgm:prSet presAssocID="{75B559DB-9EA8-4B05-99BB-7869805CA21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56F8BD1-6E55-49FC-B951-72B3AB2A0216}" type="pres">
      <dgm:prSet presAssocID="{A1BBE918-2CAC-4F82-9CE8-F2110A43727D}" presName="parTrans" presStyleLbl="sibTrans2D1" presStyleIdx="5" presStyleCnt="6"/>
      <dgm:spPr/>
      <dgm:t>
        <a:bodyPr/>
        <a:lstStyle/>
        <a:p>
          <a:endParaRPr lang="en-IN"/>
        </a:p>
      </dgm:t>
    </dgm:pt>
    <dgm:pt modelId="{A1C55290-0159-483B-8555-3D53D376E622}" type="pres">
      <dgm:prSet presAssocID="{A1BBE918-2CAC-4F82-9CE8-F2110A43727D}" presName="connectorText" presStyleLbl="sibTrans2D1" presStyleIdx="5" presStyleCnt="6"/>
      <dgm:spPr/>
      <dgm:t>
        <a:bodyPr/>
        <a:lstStyle/>
        <a:p>
          <a:endParaRPr lang="en-IN"/>
        </a:p>
      </dgm:t>
    </dgm:pt>
    <dgm:pt modelId="{228384C4-69A0-4D89-A4DD-F146EBED503F}" type="pres">
      <dgm:prSet presAssocID="{3D09C284-2D3C-4876-B7AC-FEB43A81641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3CCA86F-2C0D-44DD-AACC-4C0EBA66E725}" type="presOf" srcId="{90CDE296-C732-4C81-B576-F53216DF7FC2}" destId="{BF4A3AE0-E946-4B42-9144-1D2299D98431}" srcOrd="0" destOrd="0" presId="urn:microsoft.com/office/officeart/2005/8/layout/radial5"/>
    <dgm:cxn modelId="{309293E9-E287-45EF-AA3D-D131757A4077}" srcId="{F8041AB8-F817-43AC-A27D-825579CD2555}" destId="{06DA808A-4CAF-4A82-A558-33BF8B3FFD24}" srcOrd="1" destOrd="0" parTransId="{B8E6F170-F1FF-455C-846A-510E9B36C12C}" sibTransId="{3F75C57C-ABFB-41E5-8E0D-1E8D707F7EC3}"/>
    <dgm:cxn modelId="{2CD72D09-C3BD-4D73-AAE6-97D2EB72D191}" srcId="{F8041AB8-F817-43AC-A27D-825579CD2555}" destId="{D2787F64-C721-4A0F-BFE7-01967DEF6A93}" srcOrd="3" destOrd="0" parTransId="{E6D7A7DF-0D33-49C3-A335-30B503C3FF51}" sibTransId="{3C7CE11A-D660-4EE8-9746-FF68B9F66463}"/>
    <dgm:cxn modelId="{DC279A02-EA24-4E5E-B6F7-2CDA272D39B8}" type="presOf" srcId="{06DA808A-4CAF-4A82-A558-33BF8B3FFD24}" destId="{8A756A61-CE70-4FFE-BF2B-3E71BDD401EE}" srcOrd="0" destOrd="0" presId="urn:microsoft.com/office/officeart/2005/8/layout/radial5"/>
    <dgm:cxn modelId="{96BE5D94-729C-4AAD-B637-3FD6FA037486}" type="presOf" srcId="{F8041AB8-F817-43AC-A27D-825579CD2555}" destId="{F55CA734-8327-4ABA-BEA7-F7F5448DEB4C}" srcOrd="0" destOrd="0" presId="urn:microsoft.com/office/officeart/2005/8/layout/radial5"/>
    <dgm:cxn modelId="{C3D7F91D-5B1E-4D3C-A19A-20E94AD30191}" srcId="{340E512A-7BF8-4956-A217-2E35CAF801C2}" destId="{4D777468-510C-4F3C-9656-682E4E19EB63}" srcOrd="3" destOrd="0" parTransId="{D9598CAF-FA6F-4978-B68B-0FD275FB782B}" sibTransId="{1EE65DE8-467C-4A42-9F65-FC32F1AC0BED}"/>
    <dgm:cxn modelId="{A6C10F47-25B1-41D5-B5C9-F1BFC6ADC281}" type="presOf" srcId="{340E512A-7BF8-4956-A217-2E35CAF801C2}" destId="{FAB7EE95-5BC9-4065-99BE-57BD08D6F7EF}" srcOrd="0" destOrd="0" presId="urn:microsoft.com/office/officeart/2005/8/layout/radial5"/>
    <dgm:cxn modelId="{3E74A490-D3D2-4D00-8CE2-A567C692240F}" srcId="{340E512A-7BF8-4956-A217-2E35CAF801C2}" destId="{7A3A42A1-F3E1-41EC-9DAE-5A4E492F7764}" srcOrd="2" destOrd="0" parTransId="{B30DF69A-60E6-4D3F-8351-02A25200C8C7}" sibTransId="{78E6BE07-6085-4B93-ABCD-BC7A6A28C5A0}"/>
    <dgm:cxn modelId="{712DEECC-7557-4167-BDEE-6E9B65168F6C}" srcId="{F8041AB8-F817-43AC-A27D-825579CD2555}" destId="{75B559DB-9EA8-4B05-99BB-7869805CA213}" srcOrd="4" destOrd="0" parTransId="{A12EE66D-0901-43E6-BBF1-AB7B55091356}" sibTransId="{5A91423E-F6C2-468B-A3AB-5D0D5C953457}"/>
    <dgm:cxn modelId="{413D2685-1653-4B02-99C6-47169549FC06}" type="presOf" srcId="{E6D7A7DF-0D33-49C3-A335-30B503C3FF51}" destId="{1B315C93-4F52-4793-B138-DAFA004A6ACA}" srcOrd="0" destOrd="0" presId="urn:microsoft.com/office/officeart/2005/8/layout/radial5"/>
    <dgm:cxn modelId="{E68E2471-8DCE-49F2-AE5A-E31206BD36B7}" type="presOf" srcId="{75B559DB-9EA8-4B05-99BB-7869805CA213}" destId="{601E7A90-1E51-4AD9-AC90-1032F93C0440}" srcOrd="0" destOrd="0" presId="urn:microsoft.com/office/officeart/2005/8/layout/radial5"/>
    <dgm:cxn modelId="{177B5A0F-846F-4C7B-97A7-A8A133B5C192}" type="presOf" srcId="{EB6F49FB-296F-4410-BC66-A7E523F7DC48}" destId="{188E4664-8FA6-4823-84BB-DEF6D1F703AA}" srcOrd="0" destOrd="0" presId="urn:microsoft.com/office/officeart/2005/8/layout/radial5"/>
    <dgm:cxn modelId="{8DDAFBDE-B6D5-407C-B51D-9C15F1A56FB8}" srcId="{340E512A-7BF8-4956-A217-2E35CAF801C2}" destId="{35D4FCB0-A5D5-44A8-9212-0E1C79B7E2AB}" srcOrd="1" destOrd="0" parTransId="{7A725025-A4D2-497A-BA0E-D27DFB56FCDE}" sibTransId="{37D4FB21-C882-493D-A1BF-1A07F375FA44}"/>
    <dgm:cxn modelId="{9FE587A7-F1AC-4DF8-8FD9-65BFF2CEA39D}" srcId="{340E512A-7BF8-4956-A217-2E35CAF801C2}" destId="{750AD584-F020-4C32-800F-2A430D441C12}" srcOrd="4" destOrd="0" parTransId="{A3708977-6CD6-440A-B57B-D7F0B6D731A5}" sibTransId="{510C5DF3-D89C-4781-BA17-F926E6C4C6AA}"/>
    <dgm:cxn modelId="{95793391-2ECC-491E-BD80-18D2E6995EC4}" type="presOf" srcId="{E6D7A7DF-0D33-49C3-A335-30B503C3FF51}" destId="{358C5BB7-ACFE-4199-8966-229A0B569809}" srcOrd="1" destOrd="0" presId="urn:microsoft.com/office/officeart/2005/8/layout/radial5"/>
    <dgm:cxn modelId="{BB7C0F6E-2CCB-4BF2-BCA7-2ED1109EA42F}" type="presOf" srcId="{A12EE66D-0901-43E6-BBF1-AB7B55091356}" destId="{6E580520-B822-4A53-98BD-3AD1E0AD286A}" srcOrd="0" destOrd="0" presId="urn:microsoft.com/office/officeart/2005/8/layout/radial5"/>
    <dgm:cxn modelId="{C75E8BB8-FFD0-46F2-A320-4F92C91EEC62}" srcId="{340E512A-7BF8-4956-A217-2E35CAF801C2}" destId="{426C9CB3-7878-4332-A4A4-B5F0A952C6F6}" srcOrd="5" destOrd="0" parTransId="{C3D3234D-6C81-4A7A-9756-0D503F4CCFF2}" sibTransId="{44170E5C-B91C-4852-A8AF-607C161DA514}"/>
    <dgm:cxn modelId="{A25BE536-1A1A-4098-BBF0-08C4A1E81C51}" srcId="{F8041AB8-F817-43AC-A27D-825579CD2555}" destId="{EB6F49FB-296F-4410-BC66-A7E523F7DC48}" srcOrd="2" destOrd="0" parTransId="{7B53388A-6810-4677-BBAC-579649B11505}" sibTransId="{5F426BB5-9FF5-4E37-8C4F-A275EF6C5835}"/>
    <dgm:cxn modelId="{09A3CADA-876E-43BD-935C-50D6541B3ED4}" type="presOf" srcId="{7B53388A-6810-4677-BBAC-579649B11505}" destId="{6712BD14-7C81-4CB8-ACBF-5E92082F39AC}" srcOrd="1" destOrd="0" presId="urn:microsoft.com/office/officeart/2005/8/layout/radial5"/>
    <dgm:cxn modelId="{A9DE02D8-0B42-4592-9BCF-00B4E8BBD7F6}" srcId="{340E512A-7BF8-4956-A217-2E35CAF801C2}" destId="{F8041AB8-F817-43AC-A27D-825579CD2555}" srcOrd="0" destOrd="0" parTransId="{9EA85B74-2085-42B5-ACD7-F00775B5B3B8}" sibTransId="{1124E947-7713-4D63-AD85-B408F06BC3D3}"/>
    <dgm:cxn modelId="{C36FB282-0A95-454E-8B5F-95925FBA2D0B}" type="presOf" srcId="{3D09C284-2D3C-4876-B7AC-FEB43A81641B}" destId="{228384C4-69A0-4D89-A4DD-F146EBED503F}" srcOrd="0" destOrd="0" presId="urn:microsoft.com/office/officeart/2005/8/layout/radial5"/>
    <dgm:cxn modelId="{34A80D96-9217-47F8-B142-C9A6E4AD3491}" srcId="{F8041AB8-F817-43AC-A27D-825579CD2555}" destId="{3D09C284-2D3C-4876-B7AC-FEB43A81641B}" srcOrd="5" destOrd="0" parTransId="{A1BBE918-2CAC-4F82-9CE8-F2110A43727D}" sibTransId="{4D722619-B815-4EA8-85CE-4744E50CB081}"/>
    <dgm:cxn modelId="{9A5028CF-59E8-48CB-8B9E-C860E6229527}" type="presOf" srcId="{5CC5E587-F54C-4555-A149-DAC24BDF0FD3}" destId="{FB8CE0E1-508B-4836-93AE-7075B773A589}" srcOrd="1" destOrd="0" presId="urn:microsoft.com/office/officeart/2005/8/layout/radial5"/>
    <dgm:cxn modelId="{8496B5BC-5E24-49B0-8A84-E5D362C7BAB8}" type="presOf" srcId="{A1BBE918-2CAC-4F82-9CE8-F2110A43727D}" destId="{A1C55290-0159-483B-8555-3D53D376E622}" srcOrd="1" destOrd="0" presId="urn:microsoft.com/office/officeart/2005/8/layout/radial5"/>
    <dgm:cxn modelId="{6B4BEBF8-CD73-4B3A-82D4-EB08CABB9AA8}" type="presOf" srcId="{5CC5E587-F54C-4555-A149-DAC24BDF0FD3}" destId="{26F65C11-69EE-4DE1-9066-12AB92B59F25}" srcOrd="0" destOrd="0" presId="urn:microsoft.com/office/officeart/2005/8/layout/radial5"/>
    <dgm:cxn modelId="{7CD36731-D907-4E5D-A37B-959E696F00A0}" srcId="{F8041AB8-F817-43AC-A27D-825579CD2555}" destId="{90CDE296-C732-4C81-B576-F53216DF7FC2}" srcOrd="0" destOrd="0" parTransId="{5CC5E587-F54C-4555-A149-DAC24BDF0FD3}" sibTransId="{5FE07EB4-F4C0-4832-B6E2-0CA77175023A}"/>
    <dgm:cxn modelId="{B6A0199B-F60C-450D-A493-BF8D5E9400CE}" type="presOf" srcId="{7B53388A-6810-4677-BBAC-579649B11505}" destId="{789A80D7-19F2-4934-9079-292158D6D077}" srcOrd="0" destOrd="0" presId="urn:microsoft.com/office/officeart/2005/8/layout/radial5"/>
    <dgm:cxn modelId="{B6BB90FB-2451-4F2C-B454-C3C323355264}" type="presOf" srcId="{A12EE66D-0901-43E6-BBF1-AB7B55091356}" destId="{9093AA26-37DE-4738-A280-54007F49D020}" srcOrd="1" destOrd="0" presId="urn:microsoft.com/office/officeart/2005/8/layout/radial5"/>
    <dgm:cxn modelId="{92DE6571-B56A-4F6F-BAFA-6F10A61C63D6}" type="presOf" srcId="{B8E6F170-F1FF-455C-846A-510E9B36C12C}" destId="{E600BEAD-6D93-44C5-844C-AF59A7369F4B}" srcOrd="1" destOrd="0" presId="urn:microsoft.com/office/officeart/2005/8/layout/radial5"/>
    <dgm:cxn modelId="{879068FB-63C5-4BA1-9D14-81F6A2A1F792}" type="presOf" srcId="{B8E6F170-F1FF-455C-846A-510E9B36C12C}" destId="{862A7D56-629B-4846-9BDD-D99EB72CD2A2}" srcOrd="0" destOrd="0" presId="urn:microsoft.com/office/officeart/2005/8/layout/radial5"/>
    <dgm:cxn modelId="{1D4C11DC-FF85-4DFD-A892-70BFC0A8A933}" srcId="{340E512A-7BF8-4956-A217-2E35CAF801C2}" destId="{0CAD1E5F-A8FC-42DB-92EA-A38C4C43A483}" srcOrd="6" destOrd="0" parTransId="{835643A6-50CE-43D7-9BB8-05910FE318B9}" sibTransId="{70BC0E5E-0A70-44A5-83A6-DF7A5C222455}"/>
    <dgm:cxn modelId="{2FEE0D07-C569-4E2D-9BE9-58BCE6308976}" type="presOf" srcId="{D2787F64-C721-4A0F-BFE7-01967DEF6A93}" destId="{DAD97392-2101-427E-964A-F912FD8241A9}" srcOrd="0" destOrd="0" presId="urn:microsoft.com/office/officeart/2005/8/layout/radial5"/>
    <dgm:cxn modelId="{13059375-8F0D-4C3F-A06E-E0BB9760B9DD}" type="presOf" srcId="{A1BBE918-2CAC-4F82-9CE8-F2110A43727D}" destId="{056F8BD1-6E55-49FC-B951-72B3AB2A0216}" srcOrd="0" destOrd="0" presId="urn:microsoft.com/office/officeart/2005/8/layout/radial5"/>
    <dgm:cxn modelId="{DF66BF99-37A5-4365-83D4-CC44994FCDD4}" type="presParOf" srcId="{FAB7EE95-5BC9-4065-99BE-57BD08D6F7EF}" destId="{F55CA734-8327-4ABA-BEA7-F7F5448DEB4C}" srcOrd="0" destOrd="0" presId="urn:microsoft.com/office/officeart/2005/8/layout/radial5"/>
    <dgm:cxn modelId="{FEFB13C0-ACBE-4BC4-93B3-FBF4142DED31}" type="presParOf" srcId="{FAB7EE95-5BC9-4065-99BE-57BD08D6F7EF}" destId="{26F65C11-69EE-4DE1-9066-12AB92B59F25}" srcOrd="1" destOrd="0" presId="urn:microsoft.com/office/officeart/2005/8/layout/radial5"/>
    <dgm:cxn modelId="{D7479D45-BE43-43D4-ADDD-E9FBA57E8A5B}" type="presParOf" srcId="{26F65C11-69EE-4DE1-9066-12AB92B59F25}" destId="{FB8CE0E1-508B-4836-93AE-7075B773A589}" srcOrd="0" destOrd="0" presId="urn:microsoft.com/office/officeart/2005/8/layout/radial5"/>
    <dgm:cxn modelId="{E4AAEA4B-655A-448F-B60C-4F9FEEAC6761}" type="presParOf" srcId="{FAB7EE95-5BC9-4065-99BE-57BD08D6F7EF}" destId="{BF4A3AE0-E946-4B42-9144-1D2299D98431}" srcOrd="2" destOrd="0" presId="urn:microsoft.com/office/officeart/2005/8/layout/radial5"/>
    <dgm:cxn modelId="{159297B7-0E08-430B-B674-FBF8C23435BF}" type="presParOf" srcId="{FAB7EE95-5BC9-4065-99BE-57BD08D6F7EF}" destId="{862A7D56-629B-4846-9BDD-D99EB72CD2A2}" srcOrd="3" destOrd="0" presId="urn:microsoft.com/office/officeart/2005/8/layout/radial5"/>
    <dgm:cxn modelId="{F7F05778-27EC-47D9-8835-A5FC25834FB8}" type="presParOf" srcId="{862A7D56-629B-4846-9BDD-D99EB72CD2A2}" destId="{E600BEAD-6D93-44C5-844C-AF59A7369F4B}" srcOrd="0" destOrd="0" presId="urn:microsoft.com/office/officeart/2005/8/layout/radial5"/>
    <dgm:cxn modelId="{1145AD02-6E7B-4032-B998-93131128C368}" type="presParOf" srcId="{FAB7EE95-5BC9-4065-99BE-57BD08D6F7EF}" destId="{8A756A61-CE70-4FFE-BF2B-3E71BDD401EE}" srcOrd="4" destOrd="0" presId="urn:microsoft.com/office/officeart/2005/8/layout/radial5"/>
    <dgm:cxn modelId="{4842F62C-FE25-4BE8-B591-B03D2DF629BC}" type="presParOf" srcId="{FAB7EE95-5BC9-4065-99BE-57BD08D6F7EF}" destId="{789A80D7-19F2-4934-9079-292158D6D077}" srcOrd="5" destOrd="0" presId="urn:microsoft.com/office/officeart/2005/8/layout/radial5"/>
    <dgm:cxn modelId="{611A557F-A6D5-4CDE-9EF0-528FFE0E6811}" type="presParOf" srcId="{789A80D7-19F2-4934-9079-292158D6D077}" destId="{6712BD14-7C81-4CB8-ACBF-5E92082F39AC}" srcOrd="0" destOrd="0" presId="urn:microsoft.com/office/officeart/2005/8/layout/radial5"/>
    <dgm:cxn modelId="{5CC9BE26-C2E8-4F7B-BCC9-A6397173AB90}" type="presParOf" srcId="{FAB7EE95-5BC9-4065-99BE-57BD08D6F7EF}" destId="{188E4664-8FA6-4823-84BB-DEF6D1F703AA}" srcOrd="6" destOrd="0" presId="urn:microsoft.com/office/officeart/2005/8/layout/radial5"/>
    <dgm:cxn modelId="{130A1CA2-EAC3-4BED-A6B7-FB610A174787}" type="presParOf" srcId="{FAB7EE95-5BC9-4065-99BE-57BD08D6F7EF}" destId="{1B315C93-4F52-4793-B138-DAFA004A6ACA}" srcOrd="7" destOrd="0" presId="urn:microsoft.com/office/officeart/2005/8/layout/radial5"/>
    <dgm:cxn modelId="{35AB64C2-6F05-46EA-9053-39E9A93F5B0B}" type="presParOf" srcId="{1B315C93-4F52-4793-B138-DAFA004A6ACA}" destId="{358C5BB7-ACFE-4199-8966-229A0B569809}" srcOrd="0" destOrd="0" presId="urn:microsoft.com/office/officeart/2005/8/layout/radial5"/>
    <dgm:cxn modelId="{C5F771C2-129E-4719-A7EC-C5F0931BAA8E}" type="presParOf" srcId="{FAB7EE95-5BC9-4065-99BE-57BD08D6F7EF}" destId="{DAD97392-2101-427E-964A-F912FD8241A9}" srcOrd="8" destOrd="0" presId="urn:microsoft.com/office/officeart/2005/8/layout/radial5"/>
    <dgm:cxn modelId="{CF630A9E-67BA-48A9-9B83-BEDB2589086A}" type="presParOf" srcId="{FAB7EE95-5BC9-4065-99BE-57BD08D6F7EF}" destId="{6E580520-B822-4A53-98BD-3AD1E0AD286A}" srcOrd="9" destOrd="0" presId="urn:microsoft.com/office/officeart/2005/8/layout/radial5"/>
    <dgm:cxn modelId="{B176E59D-84EF-4F35-AFB6-6B14F3C82448}" type="presParOf" srcId="{6E580520-B822-4A53-98BD-3AD1E0AD286A}" destId="{9093AA26-37DE-4738-A280-54007F49D020}" srcOrd="0" destOrd="0" presId="urn:microsoft.com/office/officeart/2005/8/layout/radial5"/>
    <dgm:cxn modelId="{FBD04E47-F5AC-4F74-8734-AF658ACB95DC}" type="presParOf" srcId="{FAB7EE95-5BC9-4065-99BE-57BD08D6F7EF}" destId="{601E7A90-1E51-4AD9-AC90-1032F93C0440}" srcOrd="10" destOrd="0" presId="urn:microsoft.com/office/officeart/2005/8/layout/radial5"/>
    <dgm:cxn modelId="{32791370-1D26-43A0-997E-36AA903310C2}" type="presParOf" srcId="{FAB7EE95-5BC9-4065-99BE-57BD08D6F7EF}" destId="{056F8BD1-6E55-49FC-B951-72B3AB2A0216}" srcOrd="11" destOrd="0" presId="urn:microsoft.com/office/officeart/2005/8/layout/radial5"/>
    <dgm:cxn modelId="{56DA68CA-89B4-4D11-8392-62B32544688A}" type="presParOf" srcId="{056F8BD1-6E55-49FC-B951-72B3AB2A0216}" destId="{A1C55290-0159-483B-8555-3D53D376E622}" srcOrd="0" destOrd="0" presId="urn:microsoft.com/office/officeart/2005/8/layout/radial5"/>
    <dgm:cxn modelId="{31DDB785-D828-408A-A201-B58174F8BE80}" type="presParOf" srcId="{FAB7EE95-5BC9-4065-99BE-57BD08D6F7EF}" destId="{228384C4-69A0-4D89-A4DD-F146EBED503F}" srcOrd="12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0E512A-7BF8-4956-A217-2E35CAF801C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8041AB8-F817-43AC-A27D-825579CD2555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Adjustment Policies</a:t>
          </a:r>
          <a:endParaRPr lang="en-IN" b="1" dirty="0">
            <a:solidFill>
              <a:srgbClr val="FF0000"/>
            </a:solidFill>
          </a:endParaRPr>
        </a:p>
      </dgm:t>
    </dgm:pt>
    <dgm:pt modelId="{9EA85B74-2085-42B5-ACD7-F00775B5B3B8}" type="parTrans" cxnId="{A9DE02D8-0B42-4592-9BCF-00B4E8BBD7F6}">
      <dgm:prSet/>
      <dgm:spPr/>
      <dgm:t>
        <a:bodyPr/>
        <a:lstStyle/>
        <a:p>
          <a:endParaRPr lang="en-IN"/>
        </a:p>
      </dgm:t>
    </dgm:pt>
    <dgm:pt modelId="{1124E947-7713-4D63-AD85-B408F06BC3D3}" type="sibTrans" cxnId="{A9DE02D8-0B42-4592-9BCF-00B4E8BBD7F6}">
      <dgm:prSet/>
      <dgm:spPr/>
      <dgm:t>
        <a:bodyPr/>
        <a:lstStyle/>
        <a:p>
          <a:endParaRPr lang="en-IN"/>
        </a:p>
      </dgm:t>
    </dgm:pt>
    <dgm:pt modelId="{EB6F49FB-296F-4410-BC66-A7E523F7DC48}">
      <dgm:prSet phldrT="[Text]"/>
      <dgm:spPr/>
      <dgm:t>
        <a:bodyPr/>
        <a:lstStyle/>
        <a:p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Expenditure-changing policies</a:t>
          </a:r>
          <a:endParaRPr lang="en-IN" b="1" dirty="0">
            <a:solidFill>
              <a:schemeClr val="accent6">
                <a:lumMod val="75000"/>
              </a:schemeClr>
            </a:solidFill>
          </a:endParaRPr>
        </a:p>
      </dgm:t>
    </dgm:pt>
    <dgm:pt modelId="{7B53388A-6810-4677-BBAC-579649B11505}" type="parTrans" cxnId="{A25BE536-1A1A-4098-BBF0-08C4A1E81C51}">
      <dgm:prSet/>
      <dgm:spPr/>
      <dgm:t>
        <a:bodyPr/>
        <a:lstStyle/>
        <a:p>
          <a:endParaRPr lang="en-IN"/>
        </a:p>
      </dgm:t>
    </dgm:pt>
    <dgm:pt modelId="{5F426BB5-9FF5-4E37-8C4F-A275EF6C5835}" type="sibTrans" cxnId="{A25BE536-1A1A-4098-BBF0-08C4A1E81C51}">
      <dgm:prSet/>
      <dgm:spPr/>
      <dgm:t>
        <a:bodyPr/>
        <a:lstStyle/>
        <a:p>
          <a:endParaRPr lang="en-IN"/>
        </a:p>
      </dgm:t>
    </dgm:pt>
    <dgm:pt modelId="{D2787F64-C721-4A0F-BFE7-01967DEF6A93}">
      <dgm:prSet phldrT="[Text]"/>
      <dgm:spPr/>
      <dgm:t>
        <a:bodyPr/>
        <a:lstStyle/>
        <a:p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Expenditure switching policies</a:t>
          </a:r>
          <a:endParaRPr lang="en-IN" b="1" dirty="0">
            <a:solidFill>
              <a:schemeClr val="accent6">
                <a:lumMod val="75000"/>
              </a:schemeClr>
            </a:solidFill>
          </a:endParaRPr>
        </a:p>
      </dgm:t>
    </dgm:pt>
    <dgm:pt modelId="{E6D7A7DF-0D33-49C3-A335-30B503C3FF51}" type="parTrans" cxnId="{2CD72D09-C3BD-4D73-AAE6-97D2EB72D191}">
      <dgm:prSet/>
      <dgm:spPr/>
      <dgm:t>
        <a:bodyPr/>
        <a:lstStyle/>
        <a:p>
          <a:endParaRPr lang="en-IN"/>
        </a:p>
      </dgm:t>
    </dgm:pt>
    <dgm:pt modelId="{3C7CE11A-D660-4EE8-9746-FF68B9F66463}" type="sibTrans" cxnId="{2CD72D09-C3BD-4D73-AAE6-97D2EB72D191}">
      <dgm:prSet/>
      <dgm:spPr/>
      <dgm:t>
        <a:bodyPr/>
        <a:lstStyle/>
        <a:p>
          <a:endParaRPr lang="en-IN"/>
        </a:p>
      </dgm:t>
    </dgm:pt>
    <dgm:pt modelId="{75B559DB-9EA8-4B05-99BB-7869805CA213}">
      <dgm:prSet phldrT="[Text]"/>
      <dgm:spPr/>
      <dgm:t>
        <a:bodyPr/>
        <a:lstStyle/>
        <a:p>
          <a:r>
            <a:rPr lang="en-US" b="1" dirty="0" smtClean="0">
              <a:solidFill>
                <a:schemeClr val="accent6">
                  <a:lumMod val="75000"/>
                </a:schemeClr>
              </a:solidFill>
            </a:rPr>
            <a:t>Direct controls</a:t>
          </a:r>
          <a:endParaRPr lang="en-IN" b="1" dirty="0">
            <a:solidFill>
              <a:schemeClr val="accent6">
                <a:lumMod val="75000"/>
              </a:schemeClr>
            </a:solidFill>
          </a:endParaRPr>
        </a:p>
      </dgm:t>
    </dgm:pt>
    <dgm:pt modelId="{A12EE66D-0901-43E6-BBF1-AB7B55091356}" type="parTrans" cxnId="{712DEECC-7557-4167-BDEE-6E9B65168F6C}">
      <dgm:prSet/>
      <dgm:spPr/>
      <dgm:t>
        <a:bodyPr/>
        <a:lstStyle/>
        <a:p>
          <a:endParaRPr lang="en-IN"/>
        </a:p>
      </dgm:t>
    </dgm:pt>
    <dgm:pt modelId="{5A91423E-F6C2-468B-A3AB-5D0D5C953457}" type="sibTrans" cxnId="{712DEECC-7557-4167-BDEE-6E9B65168F6C}">
      <dgm:prSet/>
      <dgm:spPr/>
      <dgm:t>
        <a:bodyPr/>
        <a:lstStyle/>
        <a:p>
          <a:endParaRPr lang="en-IN"/>
        </a:p>
      </dgm:t>
    </dgm:pt>
    <dgm:pt modelId="{1A0A7960-2B08-4295-BD16-379A2D4C1FC1}">
      <dgm:prSet phldrT="[Text]"/>
      <dgm:spPr/>
      <dgm:t>
        <a:bodyPr/>
        <a:lstStyle/>
        <a:p>
          <a:r>
            <a:rPr lang="en-US" b="1" dirty="0" smtClean="0">
              <a:solidFill>
                <a:schemeClr val="accent4">
                  <a:lumMod val="50000"/>
                </a:schemeClr>
              </a:solidFill>
            </a:rPr>
            <a:t>Fiscal policy</a:t>
          </a:r>
          <a:endParaRPr lang="en-IN" b="1" dirty="0">
            <a:solidFill>
              <a:schemeClr val="accent4">
                <a:lumMod val="50000"/>
              </a:schemeClr>
            </a:solidFill>
          </a:endParaRPr>
        </a:p>
      </dgm:t>
    </dgm:pt>
    <dgm:pt modelId="{FEC2BE0F-2DFC-4163-AF08-682B20737B53}" type="parTrans" cxnId="{5614C6EA-FB43-427A-8B41-F3E24E41A41F}">
      <dgm:prSet/>
      <dgm:spPr/>
      <dgm:t>
        <a:bodyPr/>
        <a:lstStyle/>
        <a:p>
          <a:endParaRPr lang="en-IN"/>
        </a:p>
      </dgm:t>
    </dgm:pt>
    <dgm:pt modelId="{D32ED040-E423-4AAC-AA99-C63F8BDC87CA}" type="sibTrans" cxnId="{5614C6EA-FB43-427A-8B41-F3E24E41A41F}">
      <dgm:prSet/>
      <dgm:spPr/>
      <dgm:t>
        <a:bodyPr/>
        <a:lstStyle/>
        <a:p>
          <a:endParaRPr lang="en-IN"/>
        </a:p>
      </dgm:t>
    </dgm:pt>
    <dgm:pt modelId="{05A12814-C66F-4833-BE26-5DCCF45B8BBD}">
      <dgm:prSet phldrT="[Text]"/>
      <dgm:spPr/>
      <dgm:t>
        <a:bodyPr/>
        <a:lstStyle/>
        <a:p>
          <a:r>
            <a:rPr lang="en-US" b="1" dirty="0" smtClean="0">
              <a:solidFill>
                <a:schemeClr val="accent4">
                  <a:lumMod val="50000"/>
                </a:schemeClr>
              </a:solidFill>
            </a:rPr>
            <a:t>Monetary policy</a:t>
          </a:r>
          <a:endParaRPr lang="en-IN" b="1" dirty="0">
            <a:solidFill>
              <a:schemeClr val="accent4">
                <a:lumMod val="50000"/>
              </a:schemeClr>
            </a:solidFill>
          </a:endParaRPr>
        </a:p>
      </dgm:t>
    </dgm:pt>
    <dgm:pt modelId="{06AE0539-222E-4CBF-A035-3F5B8F742E72}" type="parTrans" cxnId="{05ACB509-86F1-4705-AC54-150A772B97B8}">
      <dgm:prSet/>
      <dgm:spPr/>
      <dgm:t>
        <a:bodyPr/>
        <a:lstStyle/>
        <a:p>
          <a:endParaRPr lang="en-IN"/>
        </a:p>
      </dgm:t>
    </dgm:pt>
    <dgm:pt modelId="{167FAE3E-9C03-4F73-88B3-CF7A6D40E55B}" type="sibTrans" cxnId="{05ACB509-86F1-4705-AC54-150A772B97B8}">
      <dgm:prSet/>
      <dgm:spPr/>
      <dgm:t>
        <a:bodyPr/>
        <a:lstStyle/>
        <a:p>
          <a:endParaRPr lang="en-IN"/>
        </a:p>
      </dgm:t>
    </dgm:pt>
    <dgm:pt modelId="{F47D9F78-52D6-4931-A9CC-A7A453610A79}">
      <dgm:prSet phldrT="[Text]"/>
      <dgm:spPr/>
      <dgm:t>
        <a:bodyPr/>
        <a:lstStyle/>
        <a:p>
          <a:r>
            <a:rPr lang="en-US" b="1" dirty="0" smtClean="0">
              <a:solidFill>
                <a:schemeClr val="accent4">
                  <a:lumMod val="50000"/>
                </a:schemeClr>
              </a:solidFill>
            </a:rPr>
            <a:t>Changes in exchange rate</a:t>
          </a:r>
          <a:endParaRPr lang="en-IN" b="1" dirty="0">
            <a:solidFill>
              <a:schemeClr val="accent4">
                <a:lumMod val="50000"/>
              </a:schemeClr>
            </a:solidFill>
          </a:endParaRPr>
        </a:p>
      </dgm:t>
    </dgm:pt>
    <dgm:pt modelId="{E556C31B-EB81-4BF0-BB09-1774BC96BFDF}" type="parTrans" cxnId="{3CC47501-6AFF-4A62-9FED-855EB001D25B}">
      <dgm:prSet/>
      <dgm:spPr/>
      <dgm:t>
        <a:bodyPr/>
        <a:lstStyle/>
        <a:p>
          <a:endParaRPr lang="en-IN"/>
        </a:p>
      </dgm:t>
    </dgm:pt>
    <dgm:pt modelId="{A02B5937-3204-4625-9864-05EF8A9EAD89}" type="sibTrans" cxnId="{3CC47501-6AFF-4A62-9FED-855EB001D25B}">
      <dgm:prSet/>
      <dgm:spPr/>
      <dgm:t>
        <a:bodyPr/>
        <a:lstStyle/>
        <a:p>
          <a:endParaRPr lang="en-IN"/>
        </a:p>
      </dgm:t>
    </dgm:pt>
    <dgm:pt modelId="{C6510F5A-5C40-4671-9C0E-D50411BD0516}">
      <dgm:prSet phldrT="[Text]"/>
      <dgm:spPr/>
      <dgm:t>
        <a:bodyPr/>
        <a:lstStyle/>
        <a:p>
          <a:r>
            <a:rPr lang="en-US" b="1" dirty="0" smtClean="0">
              <a:solidFill>
                <a:schemeClr val="accent4">
                  <a:lumMod val="50000"/>
                </a:schemeClr>
              </a:solidFill>
            </a:rPr>
            <a:t>Tariffs, quotas, etc.</a:t>
          </a:r>
          <a:endParaRPr lang="en-IN" b="1" dirty="0">
            <a:solidFill>
              <a:schemeClr val="accent4">
                <a:lumMod val="50000"/>
              </a:schemeClr>
            </a:solidFill>
          </a:endParaRPr>
        </a:p>
      </dgm:t>
    </dgm:pt>
    <dgm:pt modelId="{57144E3F-03EE-4AC4-827E-49B4497208D1}" type="parTrans" cxnId="{9235B978-9C80-4E6A-81E6-8C7CF478D9C8}">
      <dgm:prSet/>
      <dgm:spPr/>
      <dgm:t>
        <a:bodyPr/>
        <a:lstStyle/>
        <a:p>
          <a:endParaRPr lang="en-IN"/>
        </a:p>
      </dgm:t>
    </dgm:pt>
    <dgm:pt modelId="{C924F219-939D-4D9D-B7DA-B83DDDE6542A}" type="sibTrans" cxnId="{9235B978-9C80-4E6A-81E6-8C7CF478D9C8}">
      <dgm:prSet/>
      <dgm:spPr/>
      <dgm:t>
        <a:bodyPr/>
        <a:lstStyle/>
        <a:p>
          <a:endParaRPr lang="en-IN"/>
        </a:p>
      </dgm:t>
    </dgm:pt>
    <dgm:pt modelId="{370529EB-7A99-41BB-862B-3EB1FAC5E192}">
      <dgm:prSet phldrT="[Text]"/>
      <dgm:spPr/>
      <dgm:t>
        <a:bodyPr/>
        <a:lstStyle/>
        <a:p>
          <a:r>
            <a:rPr lang="en-US" b="1" dirty="0" smtClean="0">
              <a:solidFill>
                <a:schemeClr val="accent4">
                  <a:lumMod val="50000"/>
                </a:schemeClr>
              </a:solidFill>
            </a:rPr>
            <a:t>Price and wage contr</a:t>
          </a:r>
          <a:r>
            <a:rPr lang="en-US" b="1" dirty="0" smtClean="0"/>
            <a:t>ols</a:t>
          </a:r>
          <a:endParaRPr lang="en-IN" b="1" dirty="0"/>
        </a:p>
      </dgm:t>
    </dgm:pt>
    <dgm:pt modelId="{53BF5E9A-9915-4E47-960C-4A8224A158B2}" type="parTrans" cxnId="{33B8D3AC-CEC7-466F-8B56-E8532544601C}">
      <dgm:prSet/>
      <dgm:spPr/>
      <dgm:t>
        <a:bodyPr/>
        <a:lstStyle/>
        <a:p>
          <a:endParaRPr lang="en-IN"/>
        </a:p>
      </dgm:t>
    </dgm:pt>
    <dgm:pt modelId="{64FCD3D2-94D3-4FD7-8D67-10CA57A84789}" type="sibTrans" cxnId="{33B8D3AC-CEC7-466F-8B56-E8532544601C}">
      <dgm:prSet/>
      <dgm:spPr/>
      <dgm:t>
        <a:bodyPr/>
        <a:lstStyle/>
        <a:p>
          <a:endParaRPr lang="en-IN"/>
        </a:p>
      </dgm:t>
    </dgm:pt>
    <dgm:pt modelId="{8AA621DB-DBF3-4AB3-A190-A2DCB283EEC4}" type="pres">
      <dgm:prSet presAssocID="{340E512A-7BF8-4956-A217-2E35CAF801C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E718234-1125-4C5F-A188-BF103D0D36A0}" type="pres">
      <dgm:prSet presAssocID="{F8041AB8-F817-43AC-A27D-825579CD2555}" presName="root1" presStyleCnt="0"/>
      <dgm:spPr/>
      <dgm:t>
        <a:bodyPr/>
        <a:lstStyle/>
        <a:p>
          <a:endParaRPr lang="en-IN"/>
        </a:p>
      </dgm:t>
    </dgm:pt>
    <dgm:pt modelId="{50CFCE85-6AAF-4D09-BDAC-B215812335AF}" type="pres">
      <dgm:prSet presAssocID="{F8041AB8-F817-43AC-A27D-825579CD255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E843FBD-04B7-4518-8608-0364C06C84B0}" type="pres">
      <dgm:prSet presAssocID="{F8041AB8-F817-43AC-A27D-825579CD2555}" presName="level2hierChild" presStyleCnt="0"/>
      <dgm:spPr/>
      <dgm:t>
        <a:bodyPr/>
        <a:lstStyle/>
        <a:p>
          <a:endParaRPr lang="en-IN"/>
        </a:p>
      </dgm:t>
    </dgm:pt>
    <dgm:pt modelId="{3E254042-57F0-412F-9B02-836FDBA8A113}" type="pres">
      <dgm:prSet presAssocID="{7B53388A-6810-4677-BBAC-579649B11505}" presName="conn2-1" presStyleLbl="parChTrans1D2" presStyleIdx="0" presStyleCnt="3"/>
      <dgm:spPr/>
      <dgm:t>
        <a:bodyPr/>
        <a:lstStyle/>
        <a:p>
          <a:endParaRPr lang="en-IN"/>
        </a:p>
      </dgm:t>
    </dgm:pt>
    <dgm:pt modelId="{9A0D06E9-17F7-4D2C-A1DC-EEB633D446CA}" type="pres">
      <dgm:prSet presAssocID="{7B53388A-6810-4677-BBAC-579649B11505}" presName="connTx" presStyleLbl="parChTrans1D2" presStyleIdx="0" presStyleCnt="3"/>
      <dgm:spPr/>
      <dgm:t>
        <a:bodyPr/>
        <a:lstStyle/>
        <a:p>
          <a:endParaRPr lang="en-IN"/>
        </a:p>
      </dgm:t>
    </dgm:pt>
    <dgm:pt modelId="{0A7B7184-5DC7-4A17-BD58-DAB634A8553C}" type="pres">
      <dgm:prSet presAssocID="{EB6F49FB-296F-4410-BC66-A7E523F7DC48}" presName="root2" presStyleCnt="0"/>
      <dgm:spPr/>
      <dgm:t>
        <a:bodyPr/>
        <a:lstStyle/>
        <a:p>
          <a:endParaRPr lang="en-IN"/>
        </a:p>
      </dgm:t>
    </dgm:pt>
    <dgm:pt modelId="{D04B76D5-BABD-43F6-A544-EFEC8CA4731F}" type="pres">
      <dgm:prSet presAssocID="{EB6F49FB-296F-4410-BC66-A7E523F7DC48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8B587D1-4786-4147-A70D-6458813D3C06}" type="pres">
      <dgm:prSet presAssocID="{EB6F49FB-296F-4410-BC66-A7E523F7DC48}" presName="level3hierChild" presStyleCnt="0"/>
      <dgm:spPr/>
      <dgm:t>
        <a:bodyPr/>
        <a:lstStyle/>
        <a:p>
          <a:endParaRPr lang="en-IN"/>
        </a:p>
      </dgm:t>
    </dgm:pt>
    <dgm:pt modelId="{E308C742-04D1-4062-BE10-673753C3E80B}" type="pres">
      <dgm:prSet presAssocID="{FEC2BE0F-2DFC-4163-AF08-682B20737B53}" presName="conn2-1" presStyleLbl="parChTrans1D3" presStyleIdx="0" presStyleCnt="5"/>
      <dgm:spPr/>
      <dgm:t>
        <a:bodyPr/>
        <a:lstStyle/>
        <a:p>
          <a:endParaRPr lang="en-IN"/>
        </a:p>
      </dgm:t>
    </dgm:pt>
    <dgm:pt modelId="{40E931FB-90D9-4460-813F-7F2C8A59D7EA}" type="pres">
      <dgm:prSet presAssocID="{FEC2BE0F-2DFC-4163-AF08-682B20737B53}" presName="connTx" presStyleLbl="parChTrans1D3" presStyleIdx="0" presStyleCnt="5"/>
      <dgm:spPr/>
      <dgm:t>
        <a:bodyPr/>
        <a:lstStyle/>
        <a:p>
          <a:endParaRPr lang="en-IN"/>
        </a:p>
      </dgm:t>
    </dgm:pt>
    <dgm:pt modelId="{37D823CB-1246-4AC2-98EA-81932E20B77E}" type="pres">
      <dgm:prSet presAssocID="{1A0A7960-2B08-4295-BD16-379A2D4C1FC1}" presName="root2" presStyleCnt="0"/>
      <dgm:spPr/>
    </dgm:pt>
    <dgm:pt modelId="{051A5266-E873-4A77-9D71-AF79D6763BCF}" type="pres">
      <dgm:prSet presAssocID="{1A0A7960-2B08-4295-BD16-379A2D4C1FC1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567B153-33E4-445E-BB51-614B7203AD91}" type="pres">
      <dgm:prSet presAssocID="{1A0A7960-2B08-4295-BD16-379A2D4C1FC1}" presName="level3hierChild" presStyleCnt="0"/>
      <dgm:spPr/>
    </dgm:pt>
    <dgm:pt modelId="{F0B3B2B9-A35A-4382-B98C-CE56A2F67A62}" type="pres">
      <dgm:prSet presAssocID="{06AE0539-222E-4CBF-A035-3F5B8F742E72}" presName="conn2-1" presStyleLbl="parChTrans1D3" presStyleIdx="1" presStyleCnt="5"/>
      <dgm:spPr/>
      <dgm:t>
        <a:bodyPr/>
        <a:lstStyle/>
        <a:p>
          <a:endParaRPr lang="en-IN"/>
        </a:p>
      </dgm:t>
    </dgm:pt>
    <dgm:pt modelId="{33D37F89-D6EA-4B97-B79F-61E092623349}" type="pres">
      <dgm:prSet presAssocID="{06AE0539-222E-4CBF-A035-3F5B8F742E72}" presName="connTx" presStyleLbl="parChTrans1D3" presStyleIdx="1" presStyleCnt="5"/>
      <dgm:spPr/>
      <dgm:t>
        <a:bodyPr/>
        <a:lstStyle/>
        <a:p>
          <a:endParaRPr lang="en-IN"/>
        </a:p>
      </dgm:t>
    </dgm:pt>
    <dgm:pt modelId="{96823DB4-D4EC-4530-8153-F498854C1C1C}" type="pres">
      <dgm:prSet presAssocID="{05A12814-C66F-4833-BE26-5DCCF45B8BBD}" presName="root2" presStyleCnt="0"/>
      <dgm:spPr/>
    </dgm:pt>
    <dgm:pt modelId="{C91B2B24-FDE7-4005-BC2A-030A6443DCA8}" type="pres">
      <dgm:prSet presAssocID="{05A12814-C66F-4833-BE26-5DCCF45B8BBD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313BDE67-1237-4921-8A0D-76B98E76804D}" type="pres">
      <dgm:prSet presAssocID="{05A12814-C66F-4833-BE26-5DCCF45B8BBD}" presName="level3hierChild" presStyleCnt="0"/>
      <dgm:spPr/>
    </dgm:pt>
    <dgm:pt modelId="{57FCB6A9-71BD-40AD-A1B7-7E1E8C508C84}" type="pres">
      <dgm:prSet presAssocID="{E6D7A7DF-0D33-49C3-A335-30B503C3FF51}" presName="conn2-1" presStyleLbl="parChTrans1D2" presStyleIdx="1" presStyleCnt="3"/>
      <dgm:spPr/>
      <dgm:t>
        <a:bodyPr/>
        <a:lstStyle/>
        <a:p>
          <a:endParaRPr lang="en-IN"/>
        </a:p>
      </dgm:t>
    </dgm:pt>
    <dgm:pt modelId="{3E88D3DE-F599-4DDB-9F8D-B4862A613C57}" type="pres">
      <dgm:prSet presAssocID="{E6D7A7DF-0D33-49C3-A335-30B503C3FF51}" presName="connTx" presStyleLbl="parChTrans1D2" presStyleIdx="1" presStyleCnt="3"/>
      <dgm:spPr/>
      <dgm:t>
        <a:bodyPr/>
        <a:lstStyle/>
        <a:p>
          <a:endParaRPr lang="en-IN"/>
        </a:p>
      </dgm:t>
    </dgm:pt>
    <dgm:pt modelId="{94ACF12A-E47C-4BC4-883F-E82C931EAF13}" type="pres">
      <dgm:prSet presAssocID="{D2787F64-C721-4A0F-BFE7-01967DEF6A93}" presName="root2" presStyleCnt="0"/>
      <dgm:spPr/>
      <dgm:t>
        <a:bodyPr/>
        <a:lstStyle/>
        <a:p>
          <a:endParaRPr lang="en-IN"/>
        </a:p>
      </dgm:t>
    </dgm:pt>
    <dgm:pt modelId="{9512D8E3-5A93-42FC-BFCF-C685F340DE00}" type="pres">
      <dgm:prSet presAssocID="{D2787F64-C721-4A0F-BFE7-01967DEF6A93}" presName="LevelTwoTextNode" presStyleLbl="node2" presStyleIdx="1" presStyleCnt="3" custLinFactNeighborX="86" custLinFactNeighborY="1696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D8F9C1E-4E28-422E-B9B2-F37489CEB540}" type="pres">
      <dgm:prSet presAssocID="{D2787F64-C721-4A0F-BFE7-01967DEF6A93}" presName="level3hierChild" presStyleCnt="0"/>
      <dgm:spPr/>
      <dgm:t>
        <a:bodyPr/>
        <a:lstStyle/>
        <a:p>
          <a:endParaRPr lang="en-IN"/>
        </a:p>
      </dgm:t>
    </dgm:pt>
    <dgm:pt modelId="{E8BAAC50-46B5-4EC1-B3B4-9EA725D83E4F}" type="pres">
      <dgm:prSet presAssocID="{E556C31B-EB81-4BF0-BB09-1774BC96BFDF}" presName="conn2-1" presStyleLbl="parChTrans1D3" presStyleIdx="2" presStyleCnt="5"/>
      <dgm:spPr/>
    </dgm:pt>
    <dgm:pt modelId="{22C5A1DA-18B2-41DC-8A57-16E8B274A817}" type="pres">
      <dgm:prSet presAssocID="{E556C31B-EB81-4BF0-BB09-1774BC96BFDF}" presName="connTx" presStyleLbl="parChTrans1D3" presStyleIdx="2" presStyleCnt="5"/>
      <dgm:spPr/>
    </dgm:pt>
    <dgm:pt modelId="{60E6853B-56E2-4005-BFEB-5291A1B3EC71}" type="pres">
      <dgm:prSet presAssocID="{F47D9F78-52D6-4931-A9CC-A7A453610A79}" presName="root2" presStyleCnt="0"/>
      <dgm:spPr/>
    </dgm:pt>
    <dgm:pt modelId="{B254041A-1C19-4A5E-BA13-52972772B7AA}" type="pres">
      <dgm:prSet presAssocID="{F47D9F78-52D6-4931-A9CC-A7A453610A79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C2A2EECC-82E4-44C2-ADEF-F70C06AC3DBC}" type="pres">
      <dgm:prSet presAssocID="{F47D9F78-52D6-4931-A9CC-A7A453610A79}" presName="level3hierChild" presStyleCnt="0"/>
      <dgm:spPr/>
    </dgm:pt>
    <dgm:pt modelId="{67A1082C-6DA1-478A-95E8-7D51361C4FB7}" type="pres">
      <dgm:prSet presAssocID="{A12EE66D-0901-43E6-BBF1-AB7B55091356}" presName="conn2-1" presStyleLbl="parChTrans1D2" presStyleIdx="2" presStyleCnt="3"/>
      <dgm:spPr/>
      <dgm:t>
        <a:bodyPr/>
        <a:lstStyle/>
        <a:p>
          <a:endParaRPr lang="en-IN"/>
        </a:p>
      </dgm:t>
    </dgm:pt>
    <dgm:pt modelId="{55B944FD-D80B-4D6F-B2BD-0DB5EF0F36D6}" type="pres">
      <dgm:prSet presAssocID="{A12EE66D-0901-43E6-BBF1-AB7B55091356}" presName="connTx" presStyleLbl="parChTrans1D2" presStyleIdx="2" presStyleCnt="3"/>
      <dgm:spPr/>
      <dgm:t>
        <a:bodyPr/>
        <a:lstStyle/>
        <a:p>
          <a:endParaRPr lang="en-IN"/>
        </a:p>
      </dgm:t>
    </dgm:pt>
    <dgm:pt modelId="{5EFFD487-6756-413B-ACC3-3661E41859B2}" type="pres">
      <dgm:prSet presAssocID="{75B559DB-9EA8-4B05-99BB-7869805CA213}" presName="root2" presStyleCnt="0"/>
      <dgm:spPr/>
      <dgm:t>
        <a:bodyPr/>
        <a:lstStyle/>
        <a:p>
          <a:endParaRPr lang="en-IN"/>
        </a:p>
      </dgm:t>
    </dgm:pt>
    <dgm:pt modelId="{FA5CF4CE-5073-4D89-B3C5-356446218E37}" type="pres">
      <dgm:prSet presAssocID="{75B559DB-9EA8-4B05-99BB-7869805CA213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2230FE9-73C2-403B-A69F-F44150F6FA28}" type="pres">
      <dgm:prSet presAssocID="{75B559DB-9EA8-4B05-99BB-7869805CA213}" presName="level3hierChild" presStyleCnt="0"/>
      <dgm:spPr/>
      <dgm:t>
        <a:bodyPr/>
        <a:lstStyle/>
        <a:p>
          <a:endParaRPr lang="en-IN"/>
        </a:p>
      </dgm:t>
    </dgm:pt>
    <dgm:pt modelId="{16D0DE63-9616-4EF0-9A7A-2BE0B8A41C15}" type="pres">
      <dgm:prSet presAssocID="{57144E3F-03EE-4AC4-827E-49B4497208D1}" presName="conn2-1" presStyleLbl="parChTrans1D3" presStyleIdx="3" presStyleCnt="5"/>
      <dgm:spPr/>
    </dgm:pt>
    <dgm:pt modelId="{D1C83529-EA79-4B8C-8367-5CD633E87947}" type="pres">
      <dgm:prSet presAssocID="{57144E3F-03EE-4AC4-827E-49B4497208D1}" presName="connTx" presStyleLbl="parChTrans1D3" presStyleIdx="3" presStyleCnt="5"/>
      <dgm:spPr/>
    </dgm:pt>
    <dgm:pt modelId="{9F4469E6-7D82-4C65-8CC1-D6873C83B8CB}" type="pres">
      <dgm:prSet presAssocID="{C6510F5A-5C40-4671-9C0E-D50411BD0516}" presName="root2" presStyleCnt="0"/>
      <dgm:spPr/>
    </dgm:pt>
    <dgm:pt modelId="{C95C1947-5593-426F-9725-F11163359E5F}" type="pres">
      <dgm:prSet presAssocID="{C6510F5A-5C40-4671-9C0E-D50411BD0516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25BED5B5-79C6-4E67-801C-2DC501895894}" type="pres">
      <dgm:prSet presAssocID="{C6510F5A-5C40-4671-9C0E-D50411BD0516}" presName="level3hierChild" presStyleCnt="0"/>
      <dgm:spPr/>
    </dgm:pt>
    <dgm:pt modelId="{BAC1DA3B-63F0-41C5-B739-320C58D406D4}" type="pres">
      <dgm:prSet presAssocID="{53BF5E9A-9915-4E47-960C-4A8224A158B2}" presName="conn2-1" presStyleLbl="parChTrans1D3" presStyleIdx="4" presStyleCnt="5"/>
      <dgm:spPr/>
    </dgm:pt>
    <dgm:pt modelId="{5B3A64B1-B750-4962-9676-8953064F552D}" type="pres">
      <dgm:prSet presAssocID="{53BF5E9A-9915-4E47-960C-4A8224A158B2}" presName="connTx" presStyleLbl="parChTrans1D3" presStyleIdx="4" presStyleCnt="5"/>
      <dgm:spPr/>
    </dgm:pt>
    <dgm:pt modelId="{D6AFF526-FEA6-42C9-9A07-4EAD6C918E9C}" type="pres">
      <dgm:prSet presAssocID="{370529EB-7A99-41BB-862B-3EB1FAC5E192}" presName="root2" presStyleCnt="0"/>
      <dgm:spPr/>
    </dgm:pt>
    <dgm:pt modelId="{552A6B60-7E82-4D11-91FC-8571D5DB4483}" type="pres">
      <dgm:prSet presAssocID="{370529EB-7A99-41BB-862B-3EB1FAC5E192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785B63C-EF7D-47C6-9DB5-F8765FB93A8E}" type="pres">
      <dgm:prSet presAssocID="{370529EB-7A99-41BB-862B-3EB1FAC5E192}" presName="level3hierChild" presStyleCnt="0"/>
      <dgm:spPr/>
    </dgm:pt>
  </dgm:ptLst>
  <dgm:cxnLst>
    <dgm:cxn modelId="{5825EEF5-1BD5-4878-8808-258CA6B1FD52}" type="presOf" srcId="{F8041AB8-F817-43AC-A27D-825579CD2555}" destId="{50CFCE85-6AAF-4D09-BDAC-B215812335AF}" srcOrd="0" destOrd="0" presId="urn:microsoft.com/office/officeart/2005/8/layout/hierarchy2"/>
    <dgm:cxn modelId="{B2A0BBAF-D836-4E44-853A-B9DCBEE1A27F}" type="presOf" srcId="{370529EB-7A99-41BB-862B-3EB1FAC5E192}" destId="{552A6B60-7E82-4D11-91FC-8571D5DB4483}" srcOrd="0" destOrd="0" presId="urn:microsoft.com/office/officeart/2005/8/layout/hierarchy2"/>
    <dgm:cxn modelId="{F7B10E2A-C077-4664-B3BF-0B5FB058209D}" type="presOf" srcId="{57144E3F-03EE-4AC4-827E-49B4497208D1}" destId="{16D0DE63-9616-4EF0-9A7A-2BE0B8A41C15}" srcOrd="0" destOrd="0" presId="urn:microsoft.com/office/officeart/2005/8/layout/hierarchy2"/>
    <dgm:cxn modelId="{0189A535-9E5D-4367-B26D-9C7768ECB04F}" type="presOf" srcId="{53BF5E9A-9915-4E47-960C-4A8224A158B2}" destId="{BAC1DA3B-63F0-41C5-B739-320C58D406D4}" srcOrd="0" destOrd="0" presId="urn:microsoft.com/office/officeart/2005/8/layout/hierarchy2"/>
    <dgm:cxn modelId="{77243678-883E-40E8-B7CE-14A168A5667E}" type="presOf" srcId="{1A0A7960-2B08-4295-BD16-379A2D4C1FC1}" destId="{051A5266-E873-4A77-9D71-AF79D6763BCF}" srcOrd="0" destOrd="0" presId="urn:microsoft.com/office/officeart/2005/8/layout/hierarchy2"/>
    <dgm:cxn modelId="{81548BB3-4ADE-40C6-84D1-EC597ECD1028}" type="presOf" srcId="{7B53388A-6810-4677-BBAC-579649B11505}" destId="{3E254042-57F0-412F-9B02-836FDBA8A113}" srcOrd="0" destOrd="0" presId="urn:microsoft.com/office/officeart/2005/8/layout/hierarchy2"/>
    <dgm:cxn modelId="{EE152BC0-6366-4BD5-8B51-FBFA8713A9DF}" type="presOf" srcId="{06AE0539-222E-4CBF-A035-3F5B8F742E72}" destId="{33D37F89-D6EA-4B97-B79F-61E092623349}" srcOrd="1" destOrd="0" presId="urn:microsoft.com/office/officeart/2005/8/layout/hierarchy2"/>
    <dgm:cxn modelId="{91874C7D-BD82-4C91-A695-6A1106E49355}" type="presOf" srcId="{7B53388A-6810-4677-BBAC-579649B11505}" destId="{9A0D06E9-17F7-4D2C-A1DC-EEB633D446CA}" srcOrd="1" destOrd="0" presId="urn:microsoft.com/office/officeart/2005/8/layout/hierarchy2"/>
    <dgm:cxn modelId="{9235B978-9C80-4E6A-81E6-8C7CF478D9C8}" srcId="{75B559DB-9EA8-4B05-99BB-7869805CA213}" destId="{C6510F5A-5C40-4671-9C0E-D50411BD0516}" srcOrd="0" destOrd="0" parTransId="{57144E3F-03EE-4AC4-827E-49B4497208D1}" sibTransId="{C924F219-939D-4D9D-B7DA-B83DDDE6542A}"/>
    <dgm:cxn modelId="{263F9798-125C-4F7A-B2C2-0340FFADEBB8}" type="presOf" srcId="{05A12814-C66F-4833-BE26-5DCCF45B8BBD}" destId="{C91B2B24-FDE7-4005-BC2A-030A6443DCA8}" srcOrd="0" destOrd="0" presId="urn:microsoft.com/office/officeart/2005/8/layout/hierarchy2"/>
    <dgm:cxn modelId="{DCF9F4C7-21FF-4E68-8437-D10C17BAA127}" type="presOf" srcId="{F47D9F78-52D6-4931-A9CC-A7A453610A79}" destId="{B254041A-1C19-4A5E-BA13-52972772B7AA}" srcOrd="0" destOrd="0" presId="urn:microsoft.com/office/officeart/2005/8/layout/hierarchy2"/>
    <dgm:cxn modelId="{5AE18E02-0DB8-4E61-90B4-592EB0F9B794}" type="presOf" srcId="{FEC2BE0F-2DFC-4163-AF08-682B20737B53}" destId="{E308C742-04D1-4062-BE10-673753C3E80B}" srcOrd="0" destOrd="0" presId="urn:microsoft.com/office/officeart/2005/8/layout/hierarchy2"/>
    <dgm:cxn modelId="{712DEECC-7557-4167-BDEE-6E9B65168F6C}" srcId="{F8041AB8-F817-43AC-A27D-825579CD2555}" destId="{75B559DB-9EA8-4B05-99BB-7869805CA213}" srcOrd="2" destOrd="0" parTransId="{A12EE66D-0901-43E6-BBF1-AB7B55091356}" sibTransId="{5A91423E-F6C2-468B-A3AB-5D0D5C953457}"/>
    <dgm:cxn modelId="{A9DE02D8-0B42-4592-9BCF-00B4E8BBD7F6}" srcId="{340E512A-7BF8-4956-A217-2E35CAF801C2}" destId="{F8041AB8-F817-43AC-A27D-825579CD2555}" srcOrd="0" destOrd="0" parTransId="{9EA85B74-2085-42B5-ACD7-F00775B5B3B8}" sibTransId="{1124E947-7713-4D63-AD85-B408F06BC3D3}"/>
    <dgm:cxn modelId="{3CC47501-6AFF-4A62-9FED-855EB001D25B}" srcId="{D2787F64-C721-4A0F-BFE7-01967DEF6A93}" destId="{F47D9F78-52D6-4931-A9CC-A7A453610A79}" srcOrd="0" destOrd="0" parTransId="{E556C31B-EB81-4BF0-BB09-1774BC96BFDF}" sibTransId="{A02B5937-3204-4625-9864-05EF8A9EAD89}"/>
    <dgm:cxn modelId="{4F391E16-F443-467A-81C8-9CA6DE792895}" type="presOf" srcId="{06AE0539-222E-4CBF-A035-3F5B8F742E72}" destId="{F0B3B2B9-A35A-4382-B98C-CE56A2F67A62}" srcOrd="0" destOrd="0" presId="urn:microsoft.com/office/officeart/2005/8/layout/hierarchy2"/>
    <dgm:cxn modelId="{21D8D97B-1712-4CFB-B3AB-A4F352FD3FC1}" type="presOf" srcId="{EB6F49FB-296F-4410-BC66-A7E523F7DC48}" destId="{D04B76D5-BABD-43F6-A544-EFEC8CA4731F}" srcOrd="0" destOrd="0" presId="urn:microsoft.com/office/officeart/2005/8/layout/hierarchy2"/>
    <dgm:cxn modelId="{F2EA4C78-5806-45DA-909E-1C19C471B4D9}" type="presOf" srcId="{E6D7A7DF-0D33-49C3-A335-30B503C3FF51}" destId="{3E88D3DE-F599-4DDB-9F8D-B4862A613C57}" srcOrd="1" destOrd="0" presId="urn:microsoft.com/office/officeart/2005/8/layout/hierarchy2"/>
    <dgm:cxn modelId="{A25BE536-1A1A-4098-BBF0-08C4A1E81C51}" srcId="{F8041AB8-F817-43AC-A27D-825579CD2555}" destId="{EB6F49FB-296F-4410-BC66-A7E523F7DC48}" srcOrd="0" destOrd="0" parTransId="{7B53388A-6810-4677-BBAC-579649B11505}" sibTransId="{5F426BB5-9FF5-4E37-8C4F-A275EF6C5835}"/>
    <dgm:cxn modelId="{441D024B-F21F-4B1B-A31D-FF1342EF937A}" type="presOf" srcId="{75B559DB-9EA8-4B05-99BB-7869805CA213}" destId="{FA5CF4CE-5073-4D89-B3C5-356446218E37}" srcOrd="0" destOrd="0" presId="urn:microsoft.com/office/officeart/2005/8/layout/hierarchy2"/>
    <dgm:cxn modelId="{2CD72D09-C3BD-4D73-AAE6-97D2EB72D191}" srcId="{F8041AB8-F817-43AC-A27D-825579CD2555}" destId="{D2787F64-C721-4A0F-BFE7-01967DEF6A93}" srcOrd="1" destOrd="0" parTransId="{E6D7A7DF-0D33-49C3-A335-30B503C3FF51}" sibTransId="{3C7CE11A-D660-4EE8-9746-FF68B9F66463}"/>
    <dgm:cxn modelId="{B648F1D3-819F-4E19-A928-D01B5832F06F}" type="presOf" srcId="{E556C31B-EB81-4BF0-BB09-1774BC96BFDF}" destId="{E8BAAC50-46B5-4EC1-B3B4-9EA725D83E4F}" srcOrd="0" destOrd="0" presId="urn:microsoft.com/office/officeart/2005/8/layout/hierarchy2"/>
    <dgm:cxn modelId="{DC1E2B37-9CA6-42DA-A95D-2F4E80028A2D}" type="presOf" srcId="{E556C31B-EB81-4BF0-BB09-1774BC96BFDF}" destId="{22C5A1DA-18B2-41DC-8A57-16E8B274A817}" srcOrd="1" destOrd="0" presId="urn:microsoft.com/office/officeart/2005/8/layout/hierarchy2"/>
    <dgm:cxn modelId="{5614C6EA-FB43-427A-8B41-F3E24E41A41F}" srcId="{EB6F49FB-296F-4410-BC66-A7E523F7DC48}" destId="{1A0A7960-2B08-4295-BD16-379A2D4C1FC1}" srcOrd="0" destOrd="0" parTransId="{FEC2BE0F-2DFC-4163-AF08-682B20737B53}" sibTransId="{D32ED040-E423-4AAC-AA99-C63F8BDC87CA}"/>
    <dgm:cxn modelId="{96259E65-E07C-4064-9FA2-CA9056980867}" type="presOf" srcId="{C6510F5A-5C40-4671-9C0E-D50411BD0516}" destId="{C95C1947-5593-426F-9725-F11163359E5F}" srcOrd="0" destOrd="0" presId="urn:microsoft.com/office/officeart/2005/8/layout/hierarchy2"/>
    <dgm:cxn modelId="{8E63E1D5-7EE6-4E76-B1E0-506966C394B1}" type="presOf" srcId="{E6D7A7DF-0D33-49C3-A335-30B503C3FF51}" destId="{57FCB6A9-71BD-40AD-A1B7-7E1E8C508C84}" srcOrd="0" destOrd="0" presId="urn:microsoft.com/office/officeart/2005/8/layout/hierarchy2"/>
    <dgm:cxn modelId="{199A7160-5608-41B3-8F9B-076FE7765594}" type="presOf" srcId="{D2787F64-C721-4A0F-BFE7-01967DEF6A93}" destId="{9512D8E3-5A93-42FC-BFCF-C685F340DE00}" srcOrd="0" destOrd="0" presId="urn:microsoft.com/office/officeart/2005/8/layout/hierarchy2"/>
    <dgm:cxn modelId="{F07F1CF4-00AC-46D8-8425-84EE0F3F3F68}" type="presOf" srcId="{FEC2BE0F-2DFC-4163-AF08-682B20737B53}" destId="{40E931FB-90D9-4460-813F-7F2C8A59D7EA}" srcOrd="1" destOrd="0" presId="urn:microsoft.com/office/officeart/2005/8/layout/hierarchy2"/>
    <dgm:cxn modelId="{33B8D3AC-CEC7-466F-8B56-E8532544601C}" srcId="{75B559DB-9EA8-4B05-99BB-7869805CA213}" destId="{370529EB-7A99-41BB-862B-3EB1FAC5E192}" srcOrd="1" destOrd="0" parTransId="{53BF5E9A-9915-4E47-960C-4A8224A158B2}" sibTransId="{64FCD3D2-94D3-4FD7-8D67-10CA57A84789}"/>
    <dgm:cxn modelId="{DDF57AC9-C171-44DB-BDAC-67535D64B4D3}" type="presOf" srcId="{A12EE66D-0901-43E6-BBF1-AB7B55091356}" destId="{55B944FD-D80B-4D6F-B2BD-0DB5EF0F36D6}" srcOrd="1" destOrd="0" presId="urn:microsoft.com/office/officeart/2005/8/layout/hierarchy2"/>
    <dgm:cxn modelId="{F40115E1-61EA-41BA-A7E5-10F7D6ACA88D}" type="presOf" srcId="{53BF5E9A-9915-4E47-960C-4A8224A158B2}" destId="{5B3A64B1-B750-4962-9676-8953064F552D}" srcOrd="1" destOrd="0" presId="urn:microsoft.com/office/officeart/2005/8/layout/hierarchy2"/>
    <dgm:cxn modelId="{1188E9FB-7822-43A7-939D-516DD3ADF44E}" type="presOf" srcId="{57144E3F-03EE-4AC4-827E-49B4497208D1}" destId="{D1C83529-EA79-4B8C-8367-5CD633E87947}" srcOrd="1" destOrd="0" presId="urn:microsoft.com/office/officeart/2005/8/layout/hierarchy2"/>
    <dgm:cxn modelId="{AA743C82-81FF-4B14-9A4A-1575CFCB1AA6}" type="presOf" srcId="{340E512A-7BF8-4956-A217-2E35CAF801C2}" destId="{8AA621DB-DBF3-4AB3-A190-A2DCB283EEC4}" srcOrd="0" destOrd="0" presId="urn:microsoft.com/office/officeart/2005/8/layout/hierarchy2"/>
    <dgm:cxn modelId="{05ACB509-86F1-4705-AC54-150A772B97B8}" srcId="{EB6F49FB-296F-4410-BC66-A7E523F7DC48}" destId="{05A12814-C66F-4833-BE26-5DCCF45B8BBD}" srcOrd="1" destOrd="0" parTransId="{06AE0539-222E-4CBF-A035-3F5B8F742E72}" sibTransId="{167FAE3E-9C03-4F73-88B3-CF7A6D40E55B}"/>
    <dgm:cxn modelId="{029B08E3-E652-4BE0-8B99-F2BF39287A7A}" type="presOf" srcId="{A12EE66D-0901-43E6-BBF1-AB7B55091356}" destId="{67A1082C-6DA1-478A-95E8-7D51361C4FB7}" srcOrd="0" destOrd="0" presId="urn:microsoft.com/office/officeart/2005/8/layout/hierarchy2"/>
    <dgm:cxn modelId="{D750191F-EAD3-46A5-8206-C1858359C106}" type="presParOf" srcId="{8AA621DB-DBF3-4AB3-A190-A2DCB283EEC4}" destId="{6E718234-1125-4C5F-A188-BF103D0D36A0}" srcOrd="0" destOrd="0" presId="urn:microsoft.com/office/officeart/2005/8/layout/hierarchy2"/>
    <dgm:cxn modelId="{8124FCBA-4153-4E53-8687-A58632E4C265}" type="presParOf" srcId="{6E718234-1125-4C5F-A188-BF103D0D36A0}" destId="{50CFCE85-6AAF-4D09-BDAC-B215812335AF}" srcOrd="0" destOrd="0" presId="urn:microsoft.com/office/officeart/2005/8/layout/hierarchy2"/>
    <dgm:cxn modelId="{9D1B8A6C-1BEA-4AEC-863A-1FFC95B19C3F}" type="presParOf" srcId="{6E718234-1125-4C5F-A188-BF103D0D36A0}" destId="{0E843FBD-04B7-4518-8608-0364C06C84B0}" srcOrd="1" destOrd="0" presId="urn:microsoft.com/office/officeart/2005/8/layout/hierarchy2"/>
    <dgm:cxn modelId="{0DDBFE9C-7AE5-45F2-AF30-377E9BD68CEA}" type="presParOf" srcId="{0E843FBD-04B7-4518-8608-0364C06C84B0}" destId="{3E254042-57F0-412F-9B02-836FDBA8A113}" srcOrd="0" destOrd="0" presId="urn:microsoft.com/office/officeart/2005/8/layout/hierarchy2"/>
    <dgm:cxn modelId="{42750A27-3B8E-4311-A3A9-984F71311348}" type="presParOf" srcId="{3E254042-57F0-412F-9B02-836FDBA8A113}" destId="{9A0D06E9-17F7-4D2C-A1DC-EEB633D446CA}" srcOrd="0" destOrd="0" presId="urn:microsoft.com/office/officeart/2005/8/layout/hierarchy2"/>
    <dgm:cxn modelId="{6733AC5B-AD25-4E8B-9F77-FAB8B704D82B}" type="presParOf" srcId="{0E843FBD-04B7-4518-8608-0364C06C84B0}" destId="{0A7B7184-5DC7-4A17-BD58-DAB634A8553C}" srcOrd="1" destOrd="0" presId="urn:microsoft.com/office/officeart/2005/8/layout/hierarchy2"/>
    <dgm:cxn modelId="{C1195ED9-0406-4358-8CF7-7ED0E2EEB36D}" type="presParOf" srcId="{0A7B7184-5DC7-4A17-BD58-DAB634A8553C}" destId="{D04B76D5-BABD-43F6-A544-EFEC8CA4731F}" srcOrd="0" destOrd="0" presId="urn:microsoft.com/office/officeart/2005/8/layout/hierarchy2"/>
    <dgm:cxn modelId="{6E7DA08C-214D-4748-9C1F-7FC0C59C0311}" type="presParOf" srcId="{0A7B7184-5DC7-4A17-BD58-DAB634A8553C}" destId="{08B587D1-4786-4147-A70D-6458813D3C06}" srcOrd="1" destOrd="0" presId="urn:microsoft.com/office/officeart/2005/8/layout/hierarchy2"/>
    <dgm:cxn modelId="{EA8C2198-AB6F-48A5-A802-6B0F30D330F8}" type="presParOf" srcId="{08B587D1-4786-4147-A70D-6458813D3C06}" destId="{E308C742-04D1-4062-BE10-673753C3E80B}" srcOrd="0" destOrd="0" presId="urn:microsoft.com/office/officeart/2005/8/layout/hierarchy2"/>
    <dgm:cxn modelId="{F8E7D838-E60E-41C8-A5FA-841E169B844F}" type="presParOf" srcId="{E308C742-04D1-4062-BE10-673753C3E80B}" destId="{40E931FB-90D9-4460-813F-7F2C8A59D7EA}" srcOrd="0" destOrd="0" presId="urn:microsoft.com/office/officeart/2005/8/layout/hierarchy2"/>
    <dgm:cxn modelId="{28D28DAC-322D-4103-A56C-68283A93CBE0}" type="presParOf" srcId="{08B587D1-4786-4147-A70D-6458813D3C06}" destId="{37D823CB-1246-4AC2-98EA-81932E20B77E}" srcOrd="1" destOrd="0" presId="urn:microsoft.com/office/officeart/2005/8/layout/hierarchy2"/>
    <dgm:cxn modelId="{36ECDA00-5B7F-4421-ABE6-C5F396FD60B0}" type="presParOf" srcId="{37D823CB-1246-4AC2-98EA-81932E20B77E}" destId="{051A5266-E873-4A77-9D71-AF79D6763BCF}" srcOrd="0" destOrd="0" presId="urn:microsoft.com/office/officeart/2005/8/layout/hierarchy2"/>
    <dgm:cxn modelId="{77AF3D84-270C-4C1E-9B58-3265D574A892}" type="presParOf" srcId="{37D823CB-1246-4AC2-98EA-81932E20B77E}" destId="{5567B153-33E4-445E-BB51-614B7203AD91}" srcOrd="1" destOrd="0" presId="urn:microsoft.com/office/officeart/2005/8/layout/hierarchy2"/>
    <dgm:cxn modelId="{5C4D281A-EFD7-4B00-8F03-AFF5C0B21D53}" type="presParOf" srcId="{08B587D1-4786-4147-A70D-6458813D3C06}" destId="{F0B3B2B9-A35A-4382-B98C-CE56A2F67A62}" srcOrd="2" destOrd="0" presId="urn:microsoft.com/office/officeart/2005/8/layout/hierarchy2"/>
    <dgm:cxn modelId="{8AF52FC4-3E0F-40EE-854B-A1B1CD8F31A2}" type="presParOf" srcId="{F0B3B2B9-A35A-4382-B98C-CE56A2F67A62}" destId="{33D37F89-D6EA-4B97-B79F-61E092623349}" srcOrd="0" destOrd="0" presId="urn:microsoft.com/office/officeart/2005/8/layout/hierarchy2"/>
    <dgm:cxn modelId="{6DBBF360-FC1F-421C-89CD-58F90DB64C8B}" type="presParOf" srcId="{08B587D1-4786-4147-A70D-6458813D3C06}" destId="{96823DB4-D4EC-4530-8153-F498854C1C1C}" srcOrd="3" destOrd="0" presId="urn:microsoft.com/office/officeart/2005/8/layout/hierarchy2"/>
    <dgm:cxn modelId="{26EF0D0B-3EAE-4EF6-8BB5-B7C59BCD9FD2}" type="presParOf" srcId="{96823DB4-D4EC-4530-8153-F498854C1C1C}" destId="{C91B2B24-FDE7-4005-BC2A-030A6443DCA8}" srcOrd="0" destOrd="0" presId="urn:microsoft.com/office/officeart/2005/8/layout/hierarchy2"/>
    <dgm:cxn modelId="{7FAF570F-0742-4057-B277-718C350C9A57}" type="presParOf" srcId="{96823DB4-D4EC-4530-8153-F498854C1C1C}" destId="{313BDE67-1237-4921-8A0D-76B98E76804D}" srcOrd="1" destOrd="0" presId="urn:microsoft.com/office/officeart/2005/8/layout/hierarchy2"/>
    <dgm:cxn modelId="{7783CFEB-9D76-49D3-9B63-4047EE72210C}" type="presParOf" srcId="{0E843FBD-04B7-4518-8608-0364C06C84B0}" destId="{57FCB6A9-71BD-40AD-A1B7-7E1E8C508C84}" srcOrd="2" destOrd="0" presId="urn:microsoft.com/office/officeart/2005/8/layout/hierarchy2"/>
    <dgm:cxn modelId="{237A4934-B78B-41BB-9F67-532847156062}" type="presParOf" srcId="{57FCB6A9-71BD-40AD-A1B7-7E1E8C508C84}" destId="{3E88D3DE-F599-4DDB-9F8D-B4862A613C57}" srcOrd="0" destOrd="0" presId="urn:microsoft.com/office/officeart/2005/8/layout/hierarchy2"/>
    <dgm:cxn modelId="{1FD23276-E3CA-48B1-9CC4-5DF144DBF77F}" type="presParOf" srcId="{0E843FBD-04B7-4518-8608-0364C06C84B0}" destId="{94ACF12A-E47C-4BC4-883F-E82C931EAF13}" srcOrd="3" destOrd="0" presId="urn:microsoft.com/office/officeart/2005/8/layout/hierarchy2"/>
    <dgm:cxn modelId="{555C567D-C4B6-4BD2-971A-88447E494F96}" type="presParOf" srcId="{94ACF12A-E47C-4BC4-883F-E82C931EAF13}" destId="{9512D8E3-5A93-42FC-BFCF-C685F340DE00}" srcOrd="0" destOrd="0" presId="urn:microsoft.com/office/officeart/2005/8/layout/hierarchy2"/>
    <dgm:cxn modelId="{5AF11C62-3EAA-47E6-A7B7-660B0A1E522E}" type="presParOf" srcId="{94ACF12A-E47C-4BC4-883F-E82C931EAF13}" destId="{1D8F9C1E-4E28-422E-B9B2-F37489CEB540}" srcOrd="1" destOrd="0" presId="urn:microsoft.com/office/officeart/2005/8/layout/hierarchy2"/>
    <dgm:cxn modelId="{C5A877C3-0BA7-4A13-AD43-3448FC2DA00C}" type="presParOf" srcId="{1D8F9C1E-4E28-422E-B9B2-F37489CEB540}" destId="{E8BAAC50-46B5-4EC1-B3B4-9EA725D83E4F}" srcOrd="0" destOrd="0" presId="urn:microsoft.com/office/officeart/2005/8/layout/hierarchy2"/>
    <dgm:cxn modelId="{8ADAEE8B-073B-4C69-AC01-9CE2B49F30DA}" type="presParOf" srcId="{E8BAAC50-46B5-4EC1-B3B4-9EA725D83E4F}" destId="{22C5A1DA-18B2-41DC-8A57-16E8B274A817}" srcOrd="0" destOrd="0" presId="urn:microsoft.com/office/officeart/2005/8/layout/hierarchy2"/>
    <dgm:cxn modelId="{3943AD02-2A1B-4867-AF9A-7C7D26EE713D}" type="presParOf" srcId="{1D8F9C1E-4E28-422E-B9B2-F37489CEB540}" destId="{60E6853B-56E2-4005-BFEB-5291A1B3EC71}" srcOrd="1" destOrd="0" presId="urn:microsoft.com/office/officeart/2005/8/layout/hierarchy2"/>
    <dgm:cxn modelId="{1C300977-EEC6-41B6-AFE1-8EE365B80132}" type="presParOf" srcId="{60E6853B-56E2-4005-BFEB-5291A1B3EC71}" destId="{B254041A-1C19-4A5E-BA13-52972772B7AA}" srcOrd="0" destOrd="0" presId="urn:microsoft.com/office/officeart/2005/8/layout/hierarchy2"/>
    <dgm:cxn modelId="{FF06625B-22F6-4C5F-9803-078D68BD4B84}" type="presParOf" srcId="{60E6853B-56E2-4005-BFEB-5291A1B3EC71}" destId="{C2A2EECC-82E4-44C2-ADEF-F70C06AC3DBC}" srcOrd="1" destOrd="0" presId="urn:microsoft.com/office/officeart/2005/8/layout/hierarchy2"/>
    <dgm:cxn modelId="{88F75A2E-D32F-47F5-B7B4-0BC493B96561}" type="presParOf" srcId="{0E843FBD-04B7-4518-8608-0364C06C84B0}" destId="{67A1082C-6DA1-478A-95E8-7D51361C4FB7}" srcOrd="4" destOrd="0" presId="urn:microsoft.com/office/officeart/2005/8/layout/hierarchy2"/>
    <dgm:cxn modelId="{4F38F30A-EA52-42EB-9ED9-AC89360D130C}" type="presParOf" srcId="{67A1082C-6DA1-478A-95E8-7D51361C4FB7}" destId="{55B944FD-D80B-4D6F-B2BD-0DB5EF0F36D6}" srcOrd="0" destOrd="0" presId="urn:microsoft.com/office/officeart/2005/8/layout/hierarchy2"/>
    <dgm:cxn modelId="{96D7263B-5FF1-4F3D-888C-60494D109846}" type="presParOf" srcId="{0E843FBD-04B7-4518-8608-0364C06C84B0}" destId="{5EFFD487-6756-413B-ACC3-3661E41859B2}" srcOrd="5" destOrd="0" presId="urn:microsoft.com/office/officeart/2005/8/layout/hierarchy2"/>
    <dgm:cxn modelId="{7EE0C96D-2304-4345-836F-55B36DED1E8F}" type="presParOf" srcId="{5EFFD487-6756-413B-ACC3-3661E41859B2}" destId="{FA5CF4CE-5073-4D89-B3C5-356446218E37}" srcOrd="0" destOrd="0" presId="urn:microsoft.com/office/officeart/2005/8/layout/hierarchy2"/>
    <dgm:cxn modelId="{DF291E63-4D10-4A12-8021-5E69BC4EA821}" type="presParOf" srcId="{5EFFD487-6756-413B-ACC3-3661E41859B2}" destId="{92230FE9-73C2-403B-A69F-F44150F6FA28}" srcOrd="1" destOrd="0" presId="urn:microsoft.com/office/officeart/2005/8/layout/hierarchy2"/>
    <dgm:cxn modelId="{9FD9950E-8E68-4944-A038-89E5072322C2}" type="presParOf" srcId="{92230FE9-73C2-403B-A69F-F44150F6FA28}" destId="{16D0DE63-9616-4EF0-9A7A-2BE0B8A41C15}" srcOrd="0" destOrd="0" presId="urn:microsoft.com/office/officeart/2005/8/layout/hierarchy2"/>
    <dgm:cxn modelId="{F3A65473-C67E-4F75-9E7D-7FFCA752B771}" type="presParOf" srcId="{16D0DE63-9616-4EF0-9A7A-2BE0B8A41C15}" destId="{D1C83529-EA79-4B8C-8367-5CD633E87947}" srcOrd="0" destOrd="0" presId="urn:microsoft.com/office/officeart/2005/8/layout/hierarchy2"/>
    <dgm:cxn modelId="{9416CF1C-3A35-486F-800E-7803E5067CE5}" type="presParOf" srcId="{92230FE9-73C2-403B-A69F-F44150F6FA28}" destId="{9F4469E6-7D82-4C65-8CC1-D6873C83B8CB}" srcOrd="1" destOrd="0" presId="urn:microsoft.com/office/officeart/2005/8/layout/hierarchy2"/>
    <dgm:cxn modelId="{9E91B6F2-8DEE-4356-B6BE-DDAAFD84840C}" type="presParOf" srcId="{9F4469E6-7D82-4C65-8CC1-D6873C83B8CB}" destId="{C95C1947-5593-426F-9725-F11163359E5F}" srcOrd="0" destOrd="0" presId="urn:microsoft.com/office/officeart/2005/8/layout/hierarchy2"/>
    <dgm:cxn modelId="{29BC70B3-23EA-4495-BD87-4E20A3B61CC2}" type="presParOf" srcId="{9F4469E6-7D82-4C65-8CC1-D6873C83B8CB}" destId="{25BED5B5-79C6-4E67-801C-2DC501895894}" srcOrd="1" destOrd="0" presId="urn:microsoft.com/office/officeart/2005/8/layout/hierarchy2"/>
    <dgm:cxn modelId="{0DF9913A-D98C-4A83-A92C-6FBFC125D95F}" type="presParOf" srcId="{92230FE9-73C2-403B-A69F-F44150F6FA28}" destId="{BAC1DA3B-63F0-41C5-B739-320C58D406D4}" srcOrd="2" destOrd="0" presId="urn:microsoft.com/office/officeart/2005/8/layout/hierarchy2"/>
    <dgm:cxn modelId="{CFB4963D-6E53-424B-A0CA-DC7E42C335E9}" type="presParOf" srcId="{BAC1DA3B-63F0-41C5-B739-320C58D406D4}" destId="{5B3A64B1-B750-4962-9676-8953064F552D}" srcOrd="0" destOrd="0" presId="urn:microsoft.com/office/officeart/2005/8/layout/hierarchy2"/>
    <dgm:cxn modelId="{8E7514C3-C3F9-449F-9F85-16DCAA5A2309}" type="presParOf" srcId="{92230FE9-73C2-403B-A69F-F44150F6FA28}" destId="{D6AFF526-FEA6-42C9-9A07-4EAD6C918E9C}" srcOrd="3" destOrd="0" presId="urn:microsoft.com/office/officeart/2005/8/layout/hierarchy2"/>
    <dgm:cxn modelId="{85116C4D-2A7A-41E4-823D-D7157D0054F1}" type="presParOf" srcId="{D6AFF526-FEA6-42C9-9A07-4EAD6C918E9C}" destId="{552A6B60-7E82-4D11-91FC-8571D5DB4483}" srcOrd="0" destOrd="0" presId="urn:microsoft.com/office/officeart/2005/8/layout/hierarchy2"/>
    <dgm:cxn modelId="{7CB6A62E-B4F7-4FBA-B9AD-099C95554A9D}" type="presParOf" srcId="{D6AFF526-FEA6-42C9-9A07-4EAD6C918E9C}" destId="{D785B63C-EF7D-47C6-9DB5-F8765FB93A8E}" srcOrd="1" destOrd="0" presId="urn:microsoft.com/office/officeart/2005/8/layout/hierarchy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B879B7-1813-4120-830F-DD8E6CBB5D06}" type="doc">
      <dgm:prSet loTypeId="urn:microsoft.com/office/officeart/2005/8/layout/hierarchy6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59A5204-18E8-4CF9-B2BE-D180B81A5448}">
      <dgm:prSet phldrT="[Text]"/>
      <dgm:spPr/>
      <dgm:t>
        <a:bodyPr/>
        <a:lstStyle/>
        <a:p>
          <a:r>
            <a:rPr lang="en-US" dirty="0" smtClean="0"/>
            <a:t>Expenditure-changing policies</a:t>
          </a:r>
          <a:endParaRPr lang="en-IN" dirty="0"/>
        </a:p>
      </dgm:t>
    </dgm:pt>
    <dgm:pt modelId="{29B0EF80-1F3B-46EF-AC26-E4C24A5B50F8}" type="parTrans" cxnId="{6DD6E31C-4609-45BC-A47F-AC6F27E37D87}">
      <dgm:prSet/>
      <dgm:spPr/>
      <dgm:t>
        <a:bodyPr/>
        <a:lstStyle/>
        <a:p>
          <a:endParaRPr lang="en-IN"/>
        </a:p>
      </dgm:t>
    </dgm:pt>
    <dgm:pt modelId="{5B15D099-1F9A-4BF5-AFAB-90B381D28B7D}" type="sibTrans" cxnId="{6DD6E31C-4609-45BC-A47F-AC6F27E37D87}">
      <dgm:prSet/>
      <dgm:spPr/>
      <dgm:t>
        <a:bodyPr/>
        <a:lstStyle/>
        <a:p>
          <a:endParaRPr lang="en-IN"/>
        </a:p>
      </dgm:t>
    </dgm:pt>
    <dgm:pt modelId="{E8EBCE02-6B33-46D5-B696-E8CA85A870B1}">
      <dgm:prSet phldrT="[Text]"/>
      <dgm:spPr/>
      <dgm:t>
        <a:bodyPr/>
        <a:lstStyle/>
        <a:p>
          <a:r>
            <a:rPr lang="en-US" dirty="0" smtClean="0"/>
            <a:t>Fiscal policies</a:t>
          </a:r>
          <a:endParaRPr lang="en-IN" dirty="0"/>
        </a:p>
      </dgm:t>
    </dgm:pt>
    <dgm:pt modelId="{A09083BD-FBB6-4487-9599-C0F388CFCFD0}" type="parTrans" cxnId="{F8522B15-0A71-4D07-9138-3B2EEEB39727}">
      <dgm:prSet/>
      <dgm:spPr/>
      <dgm:t>
        <a:bodyPr/>
        <a:lstStyle/>
        <a:p>
          <a:endParaRPr lang="en-IN"/>
        </a:p>
      </dgm:t>
    </dgm:pt>
    <dgm:pt modelId="{438AB6F6-E505-4791-9BA0-A1D60C8336B9}" type="sibTrans" cxnId="{F8522B15-0A71-4D07-9138-3B2EEEB39727}">
      <dgm:prSet/>
      <dgm:spPr/>
      <dgm:t>
        <a:bodyPr/>
        <a:lstStyle/>
        <a:p>
          <a:endParaRPr lang="en-IN"/>
        </a:p>
      </dgm:t>
    </dgm:pt>
    <dgm:pt modelId="{665F1511-FD2C-43A9-A068-CE78B45742D4}">
      <dgm:prSet phldrT="[Text]"/>
      <dgm:spPr/>
      <dgm:t>
        <a:bodyPr/>
        <a:lstStyle/>
        <a:p>
          <a:r>
            <a:rPr lang="en-US" dirty="0" smtClean="0"/>
            <a:t>Monetary policy</a:t>
          </a:r>
          <a:endParaRPr lang="en-IN" dirty="0"/>
        </a:p>
      </dgm:t>
    </dgm:pt>
    <dgm:pt modelId="{0F400F83-3242-4EF4-83EF-00C8A14739A1}" type="parTrans" cxnId="{2001A40B-8C62-4C51-AA17-3154C5D3FB6F}">
      <dgm:prSet/>
      <dgm:spPr/>
      <dgm:t>
        <a:bodyPr/>
        <a:lstStyle/>
        <a:p>
          <a:endParaRPr lang="en-IN"/>
        </a:p>
      </dgm:t>
    </dgm:pt>
    <dgm:pt modelId="{E21BC17F-B34D-4968-A41D-1AB49AA52B4E}" type="sibTrans" cxnId="{2001A40B-8C62-4C51-AA17-3154C5D3FB6F}">
      <dgm:prSet/>
      <dgm:spPr/>
      <dgm:t>
        <a:bodyPr/>
        <a:lstStyle/>
        <a:p>
          <a:endParaRPr lang="en-IN"/>
        </a:p>
      </dgm:t>
    </dgm:pt>
    <dgm:pt modelId="{BDFCF0AB-3669-45F4-A536-B2B4BE360063}">
      <dgm:prSet phldrT="[Text]"/>
      <dgm:spPr/>
      <dgm:t>
        <a:bodyPr/>
        <a:lstStyle/>
        <a:p>
          <a:r>
            <a:rPr lang="en-US" dirty="0" smtClean="0"/>
            <a:t>Expansionary fiscal policy</a:t>
          </a:r>
          <a:endParaRPr lang="en-IN" dirty="0"/>
        </a:p>
      </dgm:t>
    </dgm:pt>
    <dgm:pt modelId="{942AC48E-6BC3-4164-A462-0D5F66EDE76F}" type="parTrans" cxnId="{2250E148-CB51-41EB-94B1-DF1AED102EE1}">
      <dgm:prSet/>
      <dgm:spPr/>
      <dgm:t>
        <a:bodyPr/>
        <a:lstStyle/>
        <a:p>
          <a:endParaRPr lang="en-IN"/>
        </a:p>
      </dgm:t>
    </dgm:pt>
    <dgm:pt modelId="{2266A4C7-D37D-4AE1-B242-AA64AF5F8127}" type="sibTrans" cxnId="{2250E148-CB51-41EB-94B1-DF1AED102EE1}">
      <dgm:prSet/>
      <dgm:spPr/>
      <dgm:t>
        <a:bodyPr/>
        <a:lstStyle/>
        <a:p>
          <a:endParaRPr lang="en-IN"/>
        </a:p>
      </dgm:t>
    </dgm:pt>
    <dgm:pt modelId="{904E7C93-3756-4548-9FEC-9C9903029470}">
      <dgm:prSet phldrT="[Text]"/>
      <dgm:spPr/>
      <dgm:t>
        <a:bodyPr/>
        <a:lstStyle/>
        <a:p>
          <a:r>
            <a:rPr lang="en-US" dirty="0" err="1" smtClean="0"/>
            <a:t>Contractionary</a:t>
          </a:r>
          <a:r>
            <a:rPr lang="en-US" dirty="0" smtClean="0"/>
            <a:t> fiscal policy</a:t>
          </a:r>
          <a:endParaRPr lang="en-IN" dirty="0"/>
        </a:p>
      </dgm:t>
    </dgm:pt>
    <dgm:pt modelId="{B092F904-895B-4B95-9627-05203194874C}" type="parTrans" cxnId="{9732B972-C347-4E53-94D7-84F6C5D8462B}">
      <dgm:prSet/>
      <dgm:spPr/>
      <dgm:t>
        <a:bodyPr/>
        <a:lstStyle/>
        <a:p>
          <a:endParaRPr lang="en-IN"/>
        </a:p>
      </dgm:t>
    </dgm:pt>
    <dgm:pt modelId="{AF801B3A-EAE3-4A45-BF87-ABC2E33059FE}" type="sibTrans" cxnId="{9732B972-C347-4E53-94D7-84F6C5D8462B}">
      <dgm:prSet/>
      <dgm:spPr/>
      <dgm:t>
        <a:bodyPr/>
        <a:lstStyle/>
        <a:p>
          <a:endParaRPr lang="en-IN"/>
        </a:p>
      </dgm:t>
    </dgm:pt>
    <dgm:pt modelId="{B4441E45-C4F1-43FB-8910-F027916BC174}">
      <dgm:prSet phldrT="[Text]"/>
      <dgm:spPr/>
      <dgm:t>
        <a:bodyPr/>
        <a:lstStyle/>
        <a:p>
          <a:r>
            <a:rPr lang="en-US" dirty="0" smtClean="0"/>
            <a:t>Easy monetary policy</a:t>
          </a:r>
          <a:endParaRPr lang="en-IN" dirty="0"/>
        </a:p>
      </dgm:t>
    </dgm:pt>
    <dgm:pt modelId="{5CF456FC-3384-4BF2-8ED6-BF56A0F18758}" type="parTrans" cxnId="{B78805A6-1DE7-4F4D-9D0B-895996542C83}">
      <dgm:prSet/>
      <dgm:spPr/>
      <dgm:t>
        <a:bodyPr/>
        <a:lstStyle/>
        <a:p>
          <a:endParaRPr lang="en-IN"/>
        </a:p>
      </dgm:t>
    </dgm:pt>
    <dgm:pt modelId="{509C8ED8-72FA-4F07-A33C-2AD6F0AD99C6}" type="sibTrans" cxnId="{B78805A6-1DE7-4F4D-9D0B-895996542C83}">
      <dgm:prSet/>
      <dgm:spPr/>
      <dgm:t>
        <a:bodyPr/>
        <a:lstStyle/>
        <a:p>
          <a:endParaRPr lang="en-IN"/>
        </a:p>
      </dgm:t>
    </dgm:pt>
    <dgm:pt modelId="{A30E348E-FBB2-45F4-B6BA-61788C93AF59}">
      <dgm:prSet phldrT="[Text]"/>
      <dgm:spPr/>
      <dgm:t>
        <a:bodyPr/>
        <a:lstStyle/>
        <a:p>
          <a:r>
            <a:rPr lang="en-US" dirty="0" smtClean="0"/>
            <a:t>Tight monetary policy</a:t>
          </a:r>
          <a:endParaRPr lang="en-IN" dirty="0"/>
        </a:p>
      </dgm:t>
    </dgm:pt>
    <dgm:pt modelId="{3ED444E6-2904-4D2F-8F4C-2DFADFBB42E7}" type="parTrans" cxnId="{55B90D6F-DBBA-4D34-B4DB-DBBED34CAB2A}">
      <dgm:prSet/>
      <dgm:spPr/>
      <dgm:t>
        <a:bodyPr/>
        <a:lstStyle/>
        <a:p>
          <a:endParaRPr lang="en-IN"/>
        </a:p>
      </dgm:t>
    </dgm:pt>
    <dgm:pt modelId="{3907D548-CB46-4484-836A-27D2A0BB07B6}" type="sibTrans" cxnId="{55B90D6F-DBBA-4D34-B4DB-DBBED34CAB2A}">
      <dgm:prSet/>
      <dgm:spPr/>
      <dgm:t>
        <a:bodyPr/>
        <a:lstStyle/>
        <a:p>
          <a:endParaRPr lang="en-IN"/>
        </a:p>
      </dgm:t>
    </dgm:pt>
    <dgm:pt modelId="{CF94DD2B-0DC3-41FB-83F6-C14A5BA82AEB}" type="pres">
      <dgm:prSet presAssocID="{7EB879B7-1813-4120-830F-DD8E6CBB5D0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D3F5B85-A5CC-4FA6-81AF-0B5FE242A203}" type="pres">
      <dgm:prSet presAssocID="{7EB879B7-1813-4120-830F-DD8E6CBB5D06}" presName="hierFlow" presStyleCnt="0"/>
      <dgm:spPr/>
    </dgm:pt>
    <dgm:pt modelId="{7DAEAC10-2456-44E8-8C60-6266F22BC5C9}" type="pres">
      <dgm:prSet presAssocID="{7EB879B7-1813-4120-830F-DD8E6CBB5D0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B4E4697-7AB4-49C0-BB22-12529A30EC26}" type="pres">
      <dgm:prSet presAssocID="{259A5204-18E8-4CF9-B2BE-D180B81A5448}" presName="Name14" presStyleCnt="0"/>
      <dgm:spPr/>
    </dgm:pt>
    <dgm:pt modelId="{622C3E88-3F89-433F-B1D3-99BA17C9E68F}" type="pres">
      <dgm:prSet presAssocID="{259A5204-18E8-4CF9-B2BE-D180B81A5448}" presName="level1Shape" presStyleLbl="node0" presStyleIdx="0" presStyleCnt="1">
        <dgm:presLayoutVars>
          <dgm:chPref val="3"/>
        </dgm:presLayoutVars>
      </dgm:prSet>
      <dgm:spPr/>
    </dgm:pt>
    <dgm:pt modelId="{EA9C4621-9E1A-47AE-B218-47D4A5597A2D}" type="pres">
      <dgm:prSet presAssocID="{259A5204-18E8-4CF9-B2BE-D180B81A5448}" presName="hierChild2" presStyleCnt="0"/>
      <dgm:spPr/>
    </dgm:pt>
    <dgm:pt modelId="{36889829-6CEA-4BFD-AD54-22044E0260D8}" type="pres">
      <dgm:prSet presAssocID="{A09083BD-FBB6-4487-9599-C0F388CFCFD0}" presName="Name19" presStyleLbl="parChTrans1D2" presStyleIdx="0" presStyleCnt="2"/>
      <dgm:spPr/>
    </dgm:pt>
    <dgm:pt modelId="{EECBFAA0-11C2-4F8C-80A2-DF0B201D3CAE}" type="pres">
      <dgm:prSet presAssocID="{E8EBCE02-6B33-46D5-B696-E8CA85A870B1}" presName="Name21" presStyleCnt="0"/>
      <dgm:spPr/>
    </dgm:pt>
    <dgm:pt modelId="{21DE5046-63AA-433D-ADC5-8E2CB9B0EFA9}" type="pres">
      <dgm:prSet presAssocID="{E8EBCE02-6B33-46D5-B696-E8CA85A870B1}" presName="level2Shape" presStyleLbl="node2" presStyleIdx="0" presStyleCnt="2"/>
      <dgm:spPr/>
    </dgm:pt>
    <dgm:pt modelId="{48EB8546-50CE-4961-A6AC-183FB5F6AA9C}" type="pres">
      <dgm:prSet presAssocID="{E8EBCE02-6B33-46D5-B696-E8CA85A870B1}" presName="hierChild3" presStyleCnt="0"/>
      <dgm:spPr/>
    </dgm:pt>
    <dgm:pt modelId="{710C221F-37B8-4A0D-B95B-ABAC4E518AF9}" type="pres">
      <dgm:prSet presAssocID="{942AC48E-6BC3-4164-A462-0D5F66EDE76F}" presName="Name19" presStyleLbl="parChTrans1D3" presStyleIdx="0" presStyleCnt="4"/>
      <dgm:spPr/>
    </dgm:pt>
    <dgm:pt modelId="{A45FEB30-AA6F-4911-8B80-0063AC72DD60}" type="pres">
      <dgm:prSet presAssocID="{BDFCF0AB-3669-45F4-A536-B2B4BE360063}" presName="Name21" presStyleCnt="0"/>
      <dgm:spPr/>
    </dgm:pt>
    <dgm:pt modelId="{F69D36C6-1868-4FD4-B7D7-855582384C08}" type="pres">
      <dgm:prSet presAssocID="{BDFCF0AB-3669-45F4-A536-B2B4BE360063}" presName="level2Shape" presStyleLbl="node3" presStyleIdx="0" presStyleCnt="4"/>
      <dgm:spPr/>
      <dgm:t>
        <a:bodyPr/>
        <a:lstStyle/>
        <a:p>
          <a:endParaRPr lang="en-IN"/>
        </a:p>
      </dgm:t>
    </dgm:pt>
    <dgm:pt modelId="{F23B127E-20E2-49A6-AE85-4C5FCE9E132F}" type="pres">
      <dgm:prSet presAssocID="{BDFCF0AB-3669-45F4-A536-B2B4BE360063}" presName="hierChild3" presStyleCnt="0"/>
      <dgm:spPr/>
    </dgm:pt>
    <dgm:pt modelId="{4BBB58A3-CA0D-485D-A0FA-1E235302B4A6}" type="pres">
      <dgm:prSet presAssocID="{B092F904-895B-4B95-9627-05203194874C}" presName="Name19" presStyleLbl="parChTrans1D3" presStyleIdx="1" presStyleCnt="4"/>
      <dgm:spPr/>
    </dgm:pt>
    <dgm:pt modelId="{B5C07162-B72C-4801-8DE4-192FBF156362}" type="pres">
      <dgm:prSet presAssocID="{904E7C93-3756-4548-9FEC-9C9903029470}" presName="Name21" presStyleCnt="0"/>
      <dgm:spPr/>
    </dgm:pt>
    <dgm:pt modelId="{F816230A-D305-4696-B844-116313F0E83B}" type="pres">
      <dgm:prSet presAssocID="{904E7C93-3756-4548-9FEC-9C9903029470}" presName="level2Shape" presStyleLbl="node3" presStyleIdx="1" presStyleCnt="4"/>
      <dgm:spPr/>
    </dgm:pt>
    <dgm:pt modelId="{80477A5B-BAA1-40C8-BA93-B272E10B0CE3}" type="pres">
      <dgm:prSet presAssocID="{904E7C93-3756-4548-9FEC-9C9903029470}" presName="hierChild3" presStyleCnt="0"/>
      <dgm:spPr/>
    </dgm:pt>
    <dgm:pt modelId="{84A36339-AA6D-4AF7-BA68-0A1B9AE3A3D7}" type="pres">
      <dgm:prSet presAssocID="{0F400F83-3242-4EF4-83EF-00C8A14739A1}" presName="Name19" presStyleLbl="parChTrans1D2" presStyleIdx="1" presStyleCnt="2"/>
      <dgm:spPr/>
    </dgm:pt>
    <dgm:pt modelId="{BD831935-F290-46F2-BAA3-10036B095A87}" type="pres">
      <dgm:prSet presAssocID="{665F1511-FD2C-43A9-A068-CE78B45742D4}" presName="Name21" presStyleCnt="0"/>
      <dgm:spPr/>
    </dgm:pt>
    <dgm:pt modelId="{3CC7E3EF-CE0B-491E-A186-283611780124}" type="pres">
      <dgm:prSet presAssocID="{665F1511-FD2C-43A9-A068-CE78B45742D4}" presName="level2Shape" presStyleLbl="node2" presStyleIdx="1" presStyleCnt="2"/>
      <dgm:spPr/>
    </dgm:pt>
    <dgm:pt modelId="{E7CC3A4D-4016-49A7-8D02-E9A36D91C96C}" type="pres">
      <dgm:prSet presAssocID="{665F1511-FD2C-43A9-A068-CE78B45742D4}" presName="hierChild3" presStyleCnt="0"/>
      <dgm:spPr/>
    </dgm:pt>
    <dgm:pt modelId="{10200A97-7137-4964-A49D-51BC74B6A640}" type="pres">
      <dgm:prSet presAssocID="{5CF456FC-3384-4BF2-8ED6-BF56A0F18758}" presName="Name19" presStyleLbl="parChTrans1D3" presStyleIdx="2" presStyleCnt="4"/>
      <dgm:spPr/>
    </dgm:pt>
    <dgm:pt modelId="{0830BB4A-B4B8-47F6-BFE0-F29FAD659DFC}" type="pres">
      <dgm:prSet presAssocID="{B4441E45-C4F1-43FB-8910-F027916BC174}" presName="Name21" presStyleCnt="0"/>
      <dgm:spPr/>
    </dgm:pt>
    <dgm:pt modelId="{EE0537A4-5823-447E-8A33-D8A16F062B45}" type="pres">
      <dgm:prSet presAssocID="{B4441E45-C4F1-43FB-8910-F027916BC174}" presName="level2Shape" presStyleLbl="node3" presStyleIdx="2" presStyleCnt="4"/>
      <dgm:spPr/>
    </dgm:pt>
    <dgm:pt modelId="{519D01AE-8A7D-45CC-8D02-12B89EA01615}" type="pres">
      <dgm:prSet presAssocID="{B4441E45-C4F1-43FB-8910-F027916BC174}" presName="hierChild3" presStyleCnt="0"/>
      <dgm:spPr/>
    </dgm:pt>
    <dgm:pt modelId="{94087257-C5FC-48D2-A728-8D9823F9C43F}" type="pres">
      <dgm:prSet presAssocID="{3ED444E6-2904-4D2F-8F4C-2DFADFBB42E7}" presName="Name19" presStyleLbl="parChTrans1D3" presStyleIdx="3" presStyleCnt="4"/>
      <dgm:spPr/>
    </dgm:pt>
    <dgm:pt modelId="{6340C73B-91A9-4220-BDD9-4999DD7B39D8}" type="pres">
      <dgm:prSet presAssocID="{A30E348E-FBB2-45F4-B6BA-61788C93AF59}" presName="Name21" presStyleCnt="0"/>
      <dgm:spPr/>
    </dgm:pt>
    <dgm:pt modelId="{BC001644-E9D5-46D3-AC32-C3339B87D187}" type="pres">
      <dgm:prSet presAssocID="{A30E348E-FBB2-45F4-B6BA-61788C93AF59}" presName="level2Shape" presStyleLbl="node3" presStyleIdx="3" presStyleCnt="4"/>
      <dgm:spPr/>
    </dgm:pt>
    <dgm:pt modelId="{AF95D576-B083-4664-85D6-F4A2FDC1C79E}" type="pres">
      <dgm:prSet presAssocID="{A30E348E-FBB2-45F4-B6BA-61788C93AF59}" presName="hierChild3" presStyleCnt="0"/>
      <dgm:spPr/>
    </dgm:pt>
    <dgm:pt modelId="{2A7E7472-3BEC-4E55-9574-1F42F64F9186}" type="pres">
      <dgm:prSet presAssocID="{7EB879B7-1813-4120-830F-DD8E6CBB5D06}" presName="bgShapesFlow" presStyleCnt="0"/>
      <dgm:spPr/>
    </dgm:pt>
  </dgm:ptLst>
  <dgm:cxnLst>
    <dgm:cxn modelId="{66F50A41-263F-4DFD-B8E7-539F069AE31D}" type="presOf" srcId="{A30E348E-FBB2-45F4-B6BA-61788C93AF59}" destId="{BC001644-E9D5-46D3-AC32-C3339B87D187}" srcOrd="0" destOrd="0" presId="urn:microsoft.com/office/officeart/2005/8/layout/hierarchy6"/>
    <dgm:cxn modelId="{BDA49363-A3E7-4640-9F1C-832FCDDFCE79}" type="presOf" srcId="{0F400F83-3242-4EF4-83EF-00C8A14739A1}" destId="{84A36339-AA6D-4AF7-BA68-0A1B9AE3A3D7}" srcOrd="0" destOrd="0" presId="urn:microsoft.com/office/officeart/2005/8/layout/hierarchy6"/>
    <dgm:cxn modelId="{B78805A6-1DE7-4F4D-9D0B-895996542C83}" srcId="{665F1511-FD2C-43A9-A068-CE78B45742D4}" destId="{B4441E45-C4F1-43FB-8910-F027916BC174}" srcOrd="0" destOrd="0" parTransId="{5CF456FC-3384-4BF2-8ED6-BF56A0F18758}" sibTransId="{509C8ED8-72FA-4F07-A33C-2AD6F0AD99C6}"/>
    <dgm:cxn modelId="{2FE0F89D-3D0C-4D9D-BBEA-29D2DC1B11ED}" type="presOf" srcId="{A09083BD-FBB6-4487-9599-C0F388CFCFD0}" destId="{36889829-6CEA-4BFD-AD54-22044E0260D8}" srcOrd="0" destOrd="0" presId="urn:microsoft.com/office/officeart/2005/8/layout/hierarchy6"/>
    <dgm:cxn modelId="{4ABCD432-7C81-4432-8238-9F1BC1EF4C9C}" type="presOf" srcId="{259A5204-18E8-4CF9-B2BE-D180B81A5448}" destId="{622C3E88-3F89-433F-B1D3-99BA17C9E68F}" srcOrd="0" destOrd="0" presId="urn:microsoft.com/office/officeart/2005/8/layout/hierarchy6"/>
    <dgm:cxn modelId="{9C25A4F1-03BB-47CE-9490-97D60CFD44E3}" type="presOf" srcId="{E8EBCE02-6B33-46D5-B696-E8CA85A870B1}" destId="{21DE5046-63AA-433D-ADC5-8E2CB9B0EFA9}" srcOrd="0" destOrd="0" presId="urn:microsoft.com/office/officeart/2005/8/layout/hierarchy6"/>
    <dgm:cxn modelId="{0742E225-31F1-4A56-B25C-54DF536E2684}" type="presOf" srcId="{665F1511-FD2C-43A9-A068-CE78B45742D4}" destId="{3CC7E3EF-CE0B-491E-A186-283611780124}" srcOrd="0" destOrd="0" presId="urn:microsoft.com/office/officeart/2005/8/layout/hierarchy6"/>
    <dgm:cxn modelId="{6DD6E31C-4609-45BC-A47F-AC6F27E37D87}" srcId="{7EB879B7-1813-4120-830F-DD8E6CBB5D06}" destId="{259A5204-18E8-4CF9-B2BE-D180B81A5448}" srcOrd="0" destOrd="0" parTransId="{29B0EF80-1F3B-46EF-AC26-E4C24A5B50F8}" sibTransId="{5B15D099-1F9A-4BF5-AFAB-90B381D28B7D}"/>
    <dgm:cxn modelId="{BAC0CDB7-BA3A-4CCC-A979-32380D87391E}" type="presOf" srcId="{5CF456FC-3384-4BF2-8ED6-BF56A0F18758}" destId="{10200A97-7137-4964-A49D-51BC74B6A640}" srcOrd="0" destOrd="0" presId="urn:microsoft.com/office/officeart/2005/8/layout/hierarchy6"/>
    <dgm:cxn modelId="{66B00C07-348E-437D-A472-4B8AB75F2F17}" type="presOf" srcId="{7EB879B7-1813-4120-830F-DD8E6CBB5D06}" destId="{CF94DD2B-0DC3-41FB-83F6-C14A5BA82AEB}" srcOrd="0" destOrd="0" presId="urn:microsoft.com/office/officeart/2005/8/layout/hierarchy6"/>
    <dgm:cxn modelId="{2F532436-4929-495B-AFD6-88A45F29F603}" type="presOf" srcId="{942AC48E-6BC3-4164-A462-0D5F66EDE76F}" destId="{710C221F-37B8-4A0D-B95B-ABAC4E518AF9}" srcOrd="0" destOrd="0" presId="urn:microsoft.com/office/officeart/2005/8/layout/hierarchy6"/>
    <dgm:cxn modelId="{9732B972-C347-4E53-94D7-84F6C5D8462B}" srcId="{E8EBCE02-6B33-46D5-B696-E8CA85A870B1}" destId="{904E7C93-3756-4548-9FEC-9C9903029470}" srcOrd="1" destOrd="0" parTransId="{B092F904-895B-4B95-9627-05203194874C}" sibTransId="{AF801B3A-EAE3-4A45-BF87-ABC2E33059FE}"/>
    <dgm:cxn modelId="{2001A40B-8C62-4C51-AA17-3154C5D3FB6F}" srcId="{259A5204-18E8-4CF9-B2BE-D180B81A5448}" destId="{665F1511-FD2C-43A9-A068-CE78B45742D4}" srcOrd="1" destOrd="0" parTransId="{0F400F83-3242-4EF4-83EF-00C8A14739A1}" sibTransId="{E21BC17F-B34D-4968-A41D-1AB49AA52B4E}"/>
    <dgm:cxn modelId="{F8522B15-0A71-4D07-9138-3B2EEEB39727}" srcId="{259A5204-18E8-4CF9-B2BE-D180B81A5448}" destId="{E8EBCE02-6B33-46D5-B696-E8CA85A870B1}" srcOrd="0" destOrd="0" parTransId="{A09083BD-FBB6-4487-9599-C0F388CFCFD0}" sibTransId="{438AB6F6-E505-4791-9BA0-A1D60C8336B9}"/>
    <dgm:cxn modelId="{55B90D6F-DBBA-4D34-B4DB-DBBED34CAB2A}" srcId="{665F1511-FD2C-43A9-A068-CE78B45742D4}" destId="{A30E348E-FBB2-45F4-B6BA-61788C93AF59}" srcOrd="1" destOrd="0" parTransId="{3ED444E6-2904-4D2F-8F4C-2DFADFBB42E7}" sibTransId="{3907D548-CB46-4484-836A-27D2A0BB07B6}"/>
    <dgm:cxn modelId="{B38BC4B3-AA32-40B0-B841-6473436DD7E9}" type="presOf" srcId="{904E7C93-3756-4548-9FEC-9C9903029470}" destId="{F816230A-D305-4696-B844-116313F0E83B}" srcOrd="0" destOrd="0" presId="urn:microsoft.com/office/officeart/2005/8/layout/hierarchy6"/>
    <dgm:cxn modelId="{D001F3F3-9B1C-4490-9483-4C422C313FCE}" type="presOf" srcId="{3ED444E6-2904-4D2F-8F4C-2DFADFBB42E7}" destId="{94087257-C5FC-48D2-A728-8D9823F9C43F}" srcOrd="0" destOrd="0" presId="urn:microsoft.com/office/officeart/2005/8/layout/hierarchy6"/>
    <dgm:cxn modelId="{2250E148-CB51-41EB-94B1-DF1AED102EE1}" srcId="{E8EBCE02-6B33-46D5-B696-E8CA85A870B1}" destId="{BDFCF0AB-3669-45F4-A536-B2B4BE360063}" srcOrd="0" destOrd="0" parTransId="{942AC48E-6BC3-4164-A462-0D5F66EDE76F}" sibTransId="{2266A4C7-D37D-4AE1-B242-AA64AF5F8127}"/>
    <dgm:cxn modelId="{CA29336F-4483-45DA-ABF2-B87FEB26D1D9}" type="presOf" srcId="{B4441E45-C4F1-43FB-8910-F027916BC174}" destId="{EE0537A4-5823-447E-8A33-D8A16F062B45}" srcOrd="0" destOrd="0" presId="urn:microsoft.com/office/officeart/2005/8/layout/hierarchy6"/>
    <dgm:cxn modelId="{EC329E61-757B-419E-B89E-F7DEC3465E5F}" type="presOf" srcId="{B092F904-895B-4B95-9627-05203194874C}" destId="{4BBB58A3-CA0D-485D-A0FA-1E235302B4A6}" srcOrd="0" destOrd="0" presId="urn:microsoft.com/office/officeart/2005/8/layout/hierarchy6"/>
    <dgm:cxn modelId="{B34B98AE-B7C1-416E-9F98-2136C16FFF94}" type="presOf" srcId="{BDFCF0AB-3669-45F4-A536-B2B4BE360063}" destId="{F69D36C6-1868-4FD4-B7D7-855582384C08}" srcOrd="0" destOrd="0" presId="urn:microsoft.com/office/officeart/2005/8/layout/hierarchy6"/>
    <dgm:cxn modelId="{74AC3FF6-6530-439E-9161-B8A1106E0458}" type="presParOf" srcId="{CF94DD2B-0DC3-41FB-83F6-C14A5BA82AEB}" destId="{6D3F5B85-A5CC-4FA6-81AF-0B5FE242A203}" srcOrd="0" destOrd="0" presId="urn:microsoft.com/office/officeart/2005/8/layout/hierarchy6"/>
    <dgm:cxn modelId="{7595D4D5-0BCF-4B69-A32B-11B97210F6C7}" type="presParOf" srcId="{6D3F5B85-A5CC-4FA6-81AF-0B5FE242A203}" destId="{7DAEAC10-2456-44E8-8C60-6266F22BC5C9}" srcOrd="0" destOrd="0" presId="urn:microsoft.com/office/officeart/2005/8/layout/hierarchy6"/>
    <dgm:cxn modelId="{836F5D01-050A-4A6D-A5C2-7ED8E857AD3D}" type="presParOf" srcId="{7DAEAC10-2456-44E8-8C60-6266F22BC5C9}" destId="{DB4E4697-7AB4-49C0-BB22-12529A30EC26}" srcOrd="0" destOrd="0" presId="urn:microsoft.com/office/officeart/2005/8/layout/hierarchy6"/>
    <dgm:cxn modelId="{4FB0D0F3-44C0-4209-8B47-C9BCC4AAA0D0}" type="presParOf" srcId="{DB4E4697-7AB4-49C0-BB22-12529A30EC26}" destId="{622C3E88-3F89-433F-B1D3-99BA17C9E68F}" srcOrd="0" destOrd="0" presId="urn:microsoft.com/office/officeart/2005/8/layout/hierarchy6"/>
    <dgm:cxn modelId="{F7CD26B3-15C7-4A87-9AF0-60A0C72708D5}" type="presParOf" srcId="{DB4E4697-7AB4-49C0-BB22-12529A30EC26}" destId="{EA9C4621-9E1A-47AE-B218-47D4A5597A2D}" srcOrd="1" destOrd="0" presId="urn:microsoft.com/office/officeart/2005/8/layout/hierarchy6"/>
    <dgm:cxn modelId="{1F439589-B832-4835-A891-4EE83766482E}" type="presParOf" srcId="{EA9C4621-9E1A-47AE-B218-47D4A5597A2D}" destId="{36889829-6CEA-4BFD-AD54-22044E0260D8}" srcOrd="0" destOrd="0" presId="urn:microsoft.com/office/officeart/2005/8/layout/hierarchy6"/>
    <dgm:cxn modelId="{2830F2C5-D8D3-4D7E-937A-952A4186808F}" type="presParOf" srcId="{EA9C4621-9E1A-47AE-B218-47D4A5597A2D}" destId="{EECBFAA0-11C2-4F8C-80A2-DF0B201D3CAE}" srcOrd="1" destOrd="0" presId="urn:microsoft.com/office/officeart/2005/8/layout/hierarchy6"/>
    <dgm:cxn modelId="{83BC73CA-38C2-44AA-858E-7BD7B8E2598D}" type="presParOf" srcId="{EECBFAA0-11C2-4F8C-80A2-DF0B201D3CAE}" destId="{21DE5046-63AA-433D-ADC5-8E2CB9B0EFA9}" srcOrd="0" destOrd="0" presId="urn:microsoft.com/office/officeart/2005/8/layout/hierarchy6"/>
    <dgm:cxn modelId="{CEE2A6DD-0843-423A-A9FE-852E79F9D6C9}" type="presParOf" srcId="{EECBFAA0-11C2-4F8C-80A2-DF0B201D3CAE}" destId="{48EB8546-50CE-4961-A6AC-183FB5F6AA9C}" srcOrd="1" destOrd="0" presId="urn:microsoft.com/office/officeart/2005/8/layout/hierarchy6"/>
    <dgm:cxn modelId="{25331C8E-6B2D-4938-A2D9-1F95A7833AB7}" type="presParOf" srcId="{48EB8546-50CE-4961-A6AC-183FB5F6AA9C}" destId="{710C221F-37B8-4A0D-B95B-ABAC4E518AF9}" srcOrd="0" destOrd="0" presId="urn:microsoft.com/office/officeart/2005/8/layout/hierarchy6"/>
    <dgm:cxn modelId="{932AB524-8FC3-41B3-B187-9A01777DB0CB}" type="presParOf" srcId="{48EB8546-50CE-4961-A6AC-183FB5F6AA9C}" destId="{A45FEB30-AA6F-4911-8B80-0063AC72DD60}" srcOrd="1" destOrd="0" presId="urn:microsoft.com/office/officeart/2005/8/layout/hierarchy6"/>
    <dgm:cxn modelId="{5EDBD289-1BF8-41D9-BA52-C906CCF3904C}" type="presParOf" srcId="{A45FEB30-AA6F-4911-8B80-0063AC72DD60}" destId="{F69D36C6-1868-4FD4-B7D7-855582384C08}" srcOrd="0" destOrd="0" presId="urn:microsoft.com/office/officeart/2005/8/layout/hierarchy6"/>
    <dgm:cxn modelId="{9B2004C7-DD4B-465C-96ED-4E9F49221904}" type="presParOf" srcId="{A45FEB30-AA6F-4911-8B80-0063AC72DD60}" destId="{F23B127E-20E2-49A6-AE85-4C5FCE9E132F}" srcOrd="1" destOrd="0" presId="urn:microsoft.com/office/officeart/2005/8/layout/hierarchy6"/>
    <dgm:cxn modelId="{482DC533-86CA-49D9-8911-B81AE825E115}" type="presParOf" srcId="{48EB8546-50CE-4961-A6AC-183FB5F6AA9C}" destId="{4BBB58A3-CA0D-485D-A0FA-1E235302B4A6}" srcOrd="2" destOrd="0" presId="urn:microsoft.com/office/officeart/2005/8/layout/hierarchy6"/>
    <dgm:cxn modelId="{9B38809F-C401-4809-9CB6-94CD71319683}" type="presParOf" srcId="{48EB8546-50CE-4961-A6AC-183FB5F6AA9C}" destId="{B5C07162-B72C-4801-8DE4-192FBF156362}" srcOrd="3" destOrd="0" presId="urn:microsoft.com/office/officeart/2005/8/layout/hierarchy6"/>
    <dgm:cxn modelId="{2829039E-E8FC-482B-A1BC-FB7FD8A4928D}" type="presParOf" srcId="{B5C07162-B72C-4801-8DE4-192FBF156362}" destId="{F816230A-D305-4696-B844-116313F0E83B}" srcOrd="0" destOrd="0" presId="urn:microsoft.com/office/officeart/2005/8/layout/hierarchy6"/>
    <dgm:cxn modelId="{FD4B87BC-2A22-4D14-AD3C-1B5AB2DD3208}" type="presParOf" srcId="{B5C07162-B72C-4801-8DE4-192FBF156362}" destId="{80477A5B-BAA1-40C8-BA93-B272E10B0CE3}" srcOrd="1" destOrd="0" presId="urn:microsoft.com/office/officeart/2005/8/layout/hierarchy6"/>
    <dgm:cxn modelId="{0F89258B-84C7-47D7-9534-1C26552642CE}" type="presParOf" srcId="{EA9C4621-9E1A-47AE-B218-47D4A5597A2D}" destId="{84A36339-AA6D-4AF7-BA68-0A1B9AE3A3D7}" srcOrd="2" destOrd="0" presId="urn:microsoft.com/office/officeart/2005/8/layout/hierarchy6"/>
    <dgm:cxn modelId="{C2B5F9AC-CAC4-4CD4-9E92-E98506D2A780}" type="presParOf" srcId="{EA9C4621-9E1A-47AE-B218-47D4A5597A2D}" destId="{BD831935-F290-46F2-BAA3-10036B095A87}" srcOrd="3" destOrd="0" presId="urn:microsoft.com/office/officeart/2005/8/layout/hierarchy6"/>
    <dgm:cxn modelId="{A4BE4B19-6071-4AEE-90BF-D167FD138A18}" type="presParOf" srcId="{BD831935-F290-46F2-BAA3-10036B095A87}" destId="{3CC7E3EF-CE0B-491E-A186-283611780124}" srcOrd="0" destOrd="0" presId="urn:microsoft.com/office/officeart/2005/8/layout/hierarchy6"/>
    <dgm:cxn modelId="{9E5F9B89-1A12-4047-8CA3-9BBB5FCFADB3}" type="presParOf" srcId="{BD831935-F290-46F2-BAA3-10036B095A87}" destId="{E7CC3A4D-4016-49A7-8D02-E9A36D91C96C}" srcOrd="1" destOrd="0" presId="urn:microsoft.com/office/officeart/2005/8/layout/hierarchy6"/>
    <dgm:cxn modelId="{A8708F4C-C340-4A95-BEA2-39541913FDA5}" type="presParOf" srcId="{E7CC3A4D-4016-49A7-8D02-E9A36D91C96C}" destId="{10200A97-7137-4964-A49D-51BC74B6A640}" srcOrd="0" destOrd="0" presId="urn:microsoft.com/office/officeart/2005/8/layout/hierarchy6"/>
    <dgm:cxn modelId="{21DC2074-FD67-40EA-A9BD-A05CB8C201ED}" type="presParOf" srcId="{E7CC3A4D-4016-49A7-8D02-E9A36D91C96C}" destId="{0830BB4A-B4B8-47F6-BFE0-F29FAD659DFC}" srcOrd="1" destOrd="0" presId="urn:microsoft.com/office/officeart/2005/8/layout/hierarchy6"/>
    <dgm:cxn modelId="{B6340199-E8B8-4AF7-B015-E112485E8040}" type="presParOf" srcId="{0830BB4A-B4B8-47F6-BFE0-F29FAD659DFC}" destId="{EE0537A4-5823-447E-8A33-D8A16F062B45}" srcOrd="0" destOrd="0" presId="urn:microsoft.com/office/officeart/2005/8/layout/hierarchy6"/>
    <dgm:cxn modelId="{95B968A9-F238-4E1C-B387-DE90C7E9CBD2}" type="presParOf" srcId="{0830BB4A-B4B8-47F6-BFE0-F29FAD659DFC}" destId="{519D01AE-8A7D-45CC-8D02-12B89EA01615}" srcOrd="1" destOrd="0" presId="urn:microsoft.com/office/officeart/2005/8/layout/hierarchy6"/>
    <dgm:cxn modelId="{0B63413D-793D-481F-9F7D-5896452800FD}" type="presParOf" srcId="{E7CC3A4D-4016-49A7-8D02-E9A36D91C96C}" destId="{94087257-C5FC-48D2-A728-8D9823F9C43F}" srcOrd="2" destOrd="0" presId="urn:microsoft.com/office/officeart/2005/8/layout/hierarchy6"/>
    <dgm:cxn modelId="{0C6D3FE2-1E2C-4E46-9EB9-0C504F100AD0}" type="presParOf" srcId="{E7CC3A4D-4016-49A7-8D02-E9A36D91C96C}" destId="{6340C73B-91A9-4220-BDD9-4999DD7B39D8}" srcOrd="3" destOrd="0" presId="urn:microsoft.com/office/officeart/2005/8/layout/hierarchy6"/>
    <dgm:cxn modelId="{22E8DE07-FF0C-445C-B089-82B44212C559}" type="presParOf" srcId="{6340C73B-91A9-4220-BDD9-4999DD7B39D8}" destId="{BC001644-E9D5-46D3-AC32-C3339B87D187}" srcOrd="0" destOrd="0" presId="urn:microsoft.com/office/officeart/2005/8/layout/hierarchy6"/>
    <dgm:cxn modelId="{6D404DE7-76E5-4044-BF11-579B374F723A}" type="presParOf" srcId="{6340C73B-91A9-4220-BDD9-4999DD7B39D8}" destId="{AF95D576-B083-4664-85D6-F4A2FDC1C79E}" srcOrd="1" destOrd="0" presId="urn:microsoft.com/office/officeart/2005/8/layout/hierarchy6"/>
    <dgm:cxn modelId="{CD13A877-E019-4405-BDB1-CE358FE1F021}" type="presParOf" srcId="{CF94DD2B-0DC3-41FB-83F6-C14A5BA82AEB}" destId="{2A7E7472-3BEC-4E55-9574-1F42F64F9186}" srcOrd="1" destOrd="0" presId="urn:microsoft.com/office/officeart/2005/8/layout/hierarchy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3F3E7-E08F-46B6-95AA-6E186CFEBD7C}" type="datetimeFigureOut">
              <a:rPr lang="en-US" smtClean="0"/>
              <a:pPr/>
              <a:t>9/14/2023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C66AD-B578-4F2F-BEA4-C3D496AB98E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92867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Economy Macroeconomics: Adjustment Policies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</a:t>
            </a:r>
            <a:r>
              <a:rPr lang="en-US" dirty="0" err="1" smtClean="0"/>
              <a:t>Santosh</a:t>
            </a:r>
            <a:r>
              <a:rPr lang="en-US" dirty="0" smtClean="0"/>
              <a:t> Kumar Meher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Economy Microeconomics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Modern economies are open economies. They are involved in trade relations with many countries.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 an open economy involved in trade and capital movements, several variables are of interest. These variables pertain to either internal issues or external issues.</a:t>
            </a:r>
          </a:p>
          <a:p>
            <a:r>
              <a:rPr lang="en-US" b="1" dirty="0" smtClean="0"/>
              <a:t>Internal macroeconomic variables: </a:t>
            </a:r>
            <a:r>
              <a:rPr lang="en-US" i="1" dirty="0" smtClean="0">
                <a:solidFill>
                  <a:srgbClr val="0070C0"/>
                </a:solidFill>
              </a:rPr>
              <a:t>full employment, equitable distribution of income, price-level stability, a satisfactory level of economic growth and protection of environment.</a:t>
            </a:r>
          </a:p>
          <a:p>
            <a:r>
              <a:rPr lang="en-US" b="1" dirty="0" smtClean="0"/>
              <a:t>External Macroeconomic variables: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0070C0"/>
                </a:solidFill>
              </a:rPr>
              <a:t>Exports and imports of goods and capital leading to either trade surplus or trade deficit.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Open Economy Microeconomics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Both internal and external macroeconomic variables need balance.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Internal Balance: 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ull employment (rate of unemployment of no more than 4 to 5 percent per year)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Price level stability (rate of inflation less than 2 to 3 percent a year)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reasonable rate of economic growth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Equitable distribution of income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Adequate protection of environment</a:t>
            </a:r>
            <a:endParaRPr lang="en-IN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External Balance: </a:t>
            </a:r>
          </a:p>
          <a:p>
            <a:pPr marL="571500" indent="-31750">
              <a:buFont typeface="+mj-lt"/>
              <a:buAutoNum type="romanLcPeriod"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Equilibrium in balance of payments (it may also refer to a desired temporary disequilibrium, such as, surplus to replenish a nation’s depleted international reserves.</a:t>
            </a:r>
            <a:endParaRPr lang="en-IN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+mj-lt"/>
              <a:buAutoNum type="romanLcPeriod"/>
            </a:pPr>
            <a:endParaRPr lang="en-US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Adjustment Policies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Adjustment policies are needed to achieve both internal balance and external balance.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This is because of the failure of automatic adjustment mechanism. It produces unwanted side effects.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James Meade proposed for shifting emphasis from automatic adjustment mechanism to adjustment policies.</a:t>
            </a:r>
            <a:endParaRPr lang="en-IN" i="1" dirty="0" smtClean="0">
              <a:solidFill>
                <a:srgbClr val="FF0000"/>
              </a:solidFill>
            </a:endParaRPr>
          </a:p>
          <a:p>
            <a:pPr marL="571500" indent="-571500">
              <a:buNone/>
            </a:pPr>
            <a:endParaRPr lang="en-US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14282" y="214290"/>
          <a:ext cx="864399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Adjustment Policies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Generally, the national governments give priority on internal balance over external balance. But, when they face large and persistent external imbalances they are sometimes forced to switch their priority.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In order to achieve the objectives of having internal balance as well as external balance, nations have and use the following policy instruments:</a:t>
            </a:r>
          </a:p>
          <a:p>
            <a:pPr indent="17463">
              <a:buFont typeface="+mj-lt"/>
              <a:buAutoNum type="romanUcPeriod"/>
            </a:pPr>
            <a:r>
              <a:rPr lang="en-US" b="1" i="1" dirty="0" smtClean="0">
                <a:solidFill>
                  <a:srgbClr val="00B0F0"/>
                </a:solidFill>
              </a:rPr>
              <a:t>Expenditure-changing</a:t>
            </a:r>
            <a:r>
              <a:rPr lang="en-US" i="1" dirty="0" smtClean="0">
                <a:solidFill>
                  <a:srgbClr val="00B0F0"/>
                </a:solidFill>
              </a:rPr>
              <a:t> , or demand, policies</a:t>
            </a:r>
          </a:p>
          <a:p>
            <a:pPr indent="17463">
              <a:buFont typeface="+mj-lt"/>
              <a:buAutoNum type="romanUcPeriod"/>
            </a:pPr>
            <a:r>
              <a:rPr lang="en-US" b="1" i="1" dirty="0" smtClean="0">
                <a:solidFill>
                  <a:srgbClr val="00B0F0"/>
                </a:solidFill>
              </a:rPr>
              <a:t>Expenditure-switching</a:t>
            </a:r>
            <a:r>
              <a:rPr lang="en-US" i="1" dirty="0" smtClean="0">
                <a:solidFill>
                  <a:srgbClr val="00B0F0"/>
                </a:solidFill>
              </a:rPr>
              <a:t> policies, and</a:t>
            </a:r>
          </a:p>
          <a:p>
            <a:pPr indent="17463">
              <a:buFont typeface="+mj-lt"/>
              <a:buAutoNum type="romanUcPeriod"/>
            </a:pPr>
            <a:r>
              <a:rPr lang="en-US" b="1" i="1" dirty="0" smtClean="0">
                <a:solidFill>
                  <a:srgbClr val="00B0F0"/>
                </a:solidFill>
              </a:rPr>
              <a:t>Direct controls</a:t>
            </a:r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14282" y="357166"/>
          <a:ext cx="864399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en-US" b="1" dirty="0" smtClean="0"/>
              <a:t>I. Expenditure-changing Policies</a:t>
            </a:r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85720" y="285728"/>
          <a:ext cx="8643998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I. Expenditure-changing 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 smtClean="0">
                <a:solidFill>
                  <a:srgbClr val="00B0F0"/>
                </a:solidFill>
              </a:rPr>
              <a:t>Expenditure-changing policies </a:t>
            </a:r>
            <a:r>
              <a:rPr lang="en-US" dirty="0" smtClean="0"/>
              <a:t>both fiscal and monetary policies.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00B0F0"/>
                </a:solidFill>
              </a:rPr>
              <a:t>Fiscal policy </a:t>
            </a:r>
            <a:r>
              <a:rPr lang="en-US" dirty="0" smtClean="0"/>
              <a:t>refers to changes in either government expenditures or taxes or both</a:t>
            </a:r>
            <a:r>
              <a:rPr lang="en-US" dirty="0" smtClean="0"/>
              <a:t>.</a:t>
            </a:r>
          </a:p>
          <a:p>
            <a:pPr marL="514350" indent="25400">
              <a:buAutoNum type="alphaLcParenR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Expansionary fiscal policy</a:t>
            </a:r>
          </a:p>
          <a:p>
            <a:pPr marL="514350" indent="25400">
              <a:buAutoNum type="alphaLcParenR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Contractionary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fiscal policy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14350" indent="-514350">
              <a:buAutoNum type="arabicPeriod" startAt="2"/>
            </a:pPr>
            <a:r>
              <a:rPr lang="en-US" b="1" i="1" dirty="0" smtClean="0">
                <a:solidFill>
                  <a:srgbClr val="00B0F0"/>
                </a:solidFill>
              </a:rPr>
              <a:t>Monetary </a:t>
            </a:r>
            <a:r>
              <a:rPr lang="en-US" b="1" i="1" dirty="0" smtClean="0">
                <a:solidFill>
                  <a:srgbClr val="00B0F0"/>
                </a:solidFill>
              </a:rPr>
              <a:t>policy</a:t>
            </a:r>
            <a:r>
              <a:rPr lang="en-US" dirty="0" smtClean="0"/>
              <a:t> involves a change in the nation’s money supply that affects domestic interest rates</a:t>
            </a:r>
            <a:r>
              <a:rPr lang="en-US" dirty="0" smtClean="0"/>
              <a:t>.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smtClean="0"/>
              <a:t>a)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Easy monetary policy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b) Tight monetary policy</a:t>
            </a:r>
          </a:p>
          <a:p>
            <a:pPr marL="914400" lvl="1" indent="-514350">
              <a:buAutoNum type="arabicPeriod" startAt="2"/>
            </a:pPr>
            <a:endParaRPr lang="en-US" dirty="0" smtClean="0"/>
          </a:p>
          <a:p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I. Expenditure-changing 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00B0F0"/>
                </a:solidFill>
              </a:rPr>
              <a:t>Fiscal </a:t>
            </a:r>
            <a:r>
              <a:rPr lang="en-US" b="1" i="1" dirty="0" smtClean="0">
                <a:solidFill>
                  <a:srgbClr val="00B0F0"/>
                </a:solidFill>
              </a:rPr>
              <a:t>policy </a:t>
            </a:r>
            <a:r>
              <a:rPr lang="en-US" dirty="0" smtClean="0"/>
              <a:t>refers to changes in either government expenditures or taxes or both</a:t>
            </a:r>
            <a:r>
              <a:rPr lang="en-US" dirty="0" smtClean="0"/>
              <a:t>.</a:t>
            </a:r>
          </a:p>
          <a:p>
            <a:pPr marL="514350" indent="25400">
              <a:buAutoNum type="alphaLcParenR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Expansionary fiscal policy: </a:t>
            </a:r>
            <a:r>
              <a:rPr lang="en-US" dirty="0" smtClean="0"/>
              <a:t>The policy where in there is an increase in expenditure or decrease in taxes or both.</a:t>
            </a:r>
          </a:p>
          <a:p>
            <a:pPr marL="914400" lvl="1" indent="25400">
              <a:buFont typeface="Wingdings" pitchFamily="2" charset="2"/>
              <a:buChar char="Ø"/>
            </a:pP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This policy affects the economy in terms of expansion of domestic production and income through multiplier process and induces a rise in imports. The rise in imports, however, depends on the marginal propensity to import of a nation.</a:t>
            </a:r>
          </a:p>
          <a:p>
            <a:pPr marL="514350" indent="25400">
              <a:buAutoNum type="alphaLcParenR"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Contractionary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fiscal policy: </a:t>
            </a:r>
            <a:r>
              <a:rPr lang="en-US" dirty="0" smtClean="0"/>
              <a:t>In this policy there is a reduction in expenditure and/or increase in taxes.</a:t>
            </a:r>
          </a:p>
          <a:p>
            <a:pPr marL="900113" lvl="1" indent="0"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</a:rPr>
              <a:t>This </a:t>
            </a:r>
            <a:r>
              <a:rPr lang="en-US" i="1" dirty="0" smtClean="0">
                <a:solidFill>
                  <a:srgbClr val="C00000"/>
                </a:solidFill>
              </a:rPr>
              <a:t>policy affects the economy in terms of </a:t>
            </a:r>
            <a:r>
              <a:rPr lang="en-US" i="1" dirty="0" smtClean="0">
                <a:solidFill>
                  <a:srgbClr val="C00000"/>
                </a:solidFill>
              </a:rPr>
              <a:t>reduction in </a:t>
            </a:r>
            <a:r>
              <a:rPr lang="en-US" i="1" dirty="0" smtClean="0">
                <a:solidFill>
                  <a:srgbClr val="C00000"/>
                </a:solidFill>
              </a:rPr>
              <a:t>domestic production and income </a:t>
            </a:r>
            <a:r>
              <a:rPr lang="en-US" i="1" dirty="0" smtClean="0">
                <a:solidFill>
                  <a:srgbClr val="C00000"/>
                </a:solidFill>
              </a:rPr>
              <a:t>and </a:t>
            </a:r>
            <a:r>
              <a:rPr lang="en-US" i="1" dirty="0" smtClean="0">
                <a:solidFill>
                  <a:srgbClr val="C00000"/>
                </a:solidFill>
              </a:rPr>
              <a:t>induces a </a:t>
            </a:r>
            <a:r>
              <a:rPr lang="en-US" i="1" dirty="0" smtClean="0">
                <a:solidFill>
                  <a:srgbClr val="C00000"/>
                </a:solidFill>
              </a:rPr>
              <a:t>fall </a:t>
            </a:r>
            <a:r>
              <a:rPr lang="en-US" i="1" dirty="0" smtClean="0">
                <a:solidFill>
                  <a:srgbClr val="C00000"/>
                </a:solidFill>
              </a:rPr>
              <a:t>in imports. The </a:t>
            </a:r>
            <a:r>
              <a:rPr lang="en-US" i="1" dirty="0" smtClean="0">
                <a:solidFill>
                  <a:srgbClr val="C00000"/>
                </a:solidFill>
              </a:rPr>
              <a:t>fall </a:t>
            </a:r>
            <a:r>
              <a:rPr lang="en-US" i="1" dirty="0" smtClean="0">
                <a:solidFill>
                  <a:srgbClr val="C00000"/>
                </a:solidFill>
              </a:rPr>
              <a:t>in imports, however, depends on the marginal propensity to import of a nation.</a:t>
            </a:r>
          </a:p>
          <a:p>
            <a:pPr marL="514350" indent="25400">
              <a:buNone/>
            </a:pPr>
            <a:endParaRPr lang="en-US" dirty="0" smtClean="0"/>
          </a:p>
          <a:p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I. Expenditure-changing 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77500" lnSpcReduction="20000"/>
          </a:bodyPr>
          <a:lstStyle/>
          <a:p>
            <a:pPr marL="0" indent="449263">
              <a:buNone/>
            </a:pPr>
            <a:r>
              <a:rPr lang="en-US" b="1" i="1" dirty="0" smtClean="0">
                <a:solidFill>
                  <a:srgbClr val="00B0F0"/>
                </a:solidFill>
              </a:rPr>
              <a:t>Fiscal policy: </a:t>
            </a:r>
            <a:r>
              <a:rPr lang="en-US" b="1" i="1" dirty="0" smtClean="0">
                <a:solidFill>
                  <a:srgbClr val="C00000"/>
                </a:solidFill>
              </a:rPr>
              <a:t>here we see how the fiscal policy works in an open economy.</a:t>
            </a:r>
          </a:p>
          <a:p>
            <a:pPr marL="0" indent="449263">
              <a:buNone/>
            </a:pPr>
            <a:r>
              <a:rPr lang="en-US" dirty="0" smtClean="0"/>
              <a:t>In an open economy with automatic adjustment, the condition for equilibrium is </a:t>
            </a:r>
          </a:p>
          <a:p>
            <a:pPr marL="0" indent="449263">
              <a:buNone/>
            </a:pPr>
            <a:r>
              <a:rPr lang="en-US" dirty="0" smtClean="0"/>
              <a:t>			I + X = S + M    …………….. (1)</a:t>
            </a:r>
          </a:p>
          <a:p>
            <a:pPr marL="0" indent="449263">
              <a:buNone/>
            </a:pPr>
            <a:r>
              <a:rPr lang="en-US" dirty="0" smtClean="0"/>
              <a:t>(Here, X is an injection to investment and M is a pool out of income as is saving).</a:t>
            </a:r>
          </a:p>
          <a:p>
            <a:pPr marL="0" indent="449263">
              <a:buNone/>
            </a:pPr>
            <a:r>
              <a:rPr lang="en-US" dirty="0" smtClean="0"/>
              <a:t>I + </a:t>
            </a:r>
            <a:r>
              <a:rPr lang="en-US" dirty="0" smtClean="0"/>
              <a:t>X contribute to increase in output (an injection in to the system).</a:t>
            </a:r>
          </a:p>
          <a:p>
            <a:pPr marL="0" indent="449263">
              <a:buNone/>
            </a:pPr>
            <a:r>
              <a:rPr lang="en-US" dirty="0" smtClean="0"/>
              <a:t>S + M contribute to leakages from the system.</a:t>
            </a:r>
          </a:p>
          <a:p>
            <a:pPr marL="0" indent="449263">
              <a:buNone/>
            </a:pPr>
            <a:r>
              <a:rPr lang="en-US" dirty="0" smtClean="0"/>
              <a:t>Introducing the government sector,</a:t>
            </a:r>
          </a:p>
          <a:p>
            <a:pPr marL="0" indent="449263">
              <a:buNone/>
            </a:pPr>
            <a:r>
              <a:rPr lang="en-US" dirty="0" smtClean="0"/>
              <a:t>	</a:t>
            </a:r>
            <a:r>
              <a:rPr lang="en-US" dirty="0" smtClean="0"/>
              <a:t>	</a:t>
            </a:r>
            <a:r>
              <a:rPr lang="en-US" dirty="0" smtClean="0"/>
              <a:t> I + X </a:t>
            </a:r>
            <a:r>
              <a:rPr lang="en-US" dirty="0" smtClean="0"/>
              <a:t>+ G = </a:t>
            </a:r>
            <a:r>
              <a:rPr lang="en-US" dirty="0" smtClean="0"/>
              <a:t>S + </a:t>
            </a:r>
            <a:r>
              <a:rPr lang="en-US" dirty="0" smtClean="0"/>
              <a:t>M + T   ……………… (2)</a:t>
            </a:r>
          </a:p>
          <a:p>
            <a:pPr marL="0" indent="449263">
              <a:buNone/>
            </a:pPr>
            <a:r>
              <a:rPr lang="en-US" dirty="0" smtClean="0"/>
              <a:t>Government expenditure (G), like investment (I) and exports (X) are injections into the system, while taxes (T), like savings (S) and imports (M), are leakages from the system.</a:t>
            </a:r>
          </a:p>
          <a:p>
            <a:pPr marL="0" indent="449263">
              <a:buNone/>
            </a:pPr>
            <a:endParaRPr lang="en-US" dirty="0" smtClean="0"/>
          </a:p>
          <a:p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Rearranging </a:t>
            </a:r>
            <a:r>
              <a:rPr lang="en-US" dirty="0" smtClean="0"/>
              <a:t>in equation 2, we get</a:t>
            </a:r>
          </a:p>
          <a:p>
            <a:pPr>
              <a:buNone/>
            </a:pPr>
            <a:r>
              <a:rPr lang="en-US" dirty="0" smtClean="0"/>
              <a:t>		(G – T) = (S – I) + (M – X)  ………. (3)</a:t>
            </a:r>
          </a:p>
          <a:p>
            <a:pPr>
              <a:buNone/>
            </a:pPr>
            <a:r>
              <a:rPr lang="en-US" i="1" dirty="0" smtClean="0">
                <a:solidFill>
                  <a:srgbClr val="C00000"/>
                </a:solidFill>
              </a:rPr>
              <a:t>This postulates that a government budget deficit (G&gt;T) must be financed by an excess of S over I and/or an excess of M over X.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Expansionary fiscal policy refers to an increase in (G-T), and this can be accomplished with an increase in G, a reduction in T or both.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In case of </a:t>
            </a:r>
            <a:r>
              <a:rPr lang="en-US" dirty="0" err="1" smtClean="0">
                <a:solidFill>
                  <a:srgbClr val="FF0000"/>
                </a:solidFill>
              </a:rPr>
              <a:t>contractionary</a:t>
            </a:r>
            <a:r>
              <a:rPr lang="en-US" dirty="0" smtClean="0">
                <a:solidFill>
                  <a:srgbClr val="FF0000"/>
                </a:solidFill>
              </a:rPr>
              <a:t> policy, the policy is the opposite of what has occurred here.</a:t>
            </a:r>
            <a:endParaRPr lang="en-IN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I. Expenditure-changing 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en-US" b="1" i="1" dirty="0" smtClean="0">
                <a:solidFill>
                  <a:srgbClr val="00B0F0"/>
                </a:solidFill>
              </a:rPr>
              <a:t>2. Monetary Policy </a:t>
            </a:r>
            <a:r>
              <a:rPr lang="en-US" dirty="0" smtClean="0">
                <a:solidFill>
                  <a:srgbClr val="FF0000"/>
                </a:solidFill>
              </a:rPr>
              <a:t>(involves a change in nation’s money supply that affects the domestic interest rates)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25400">
              <a:buAutoNum type="alphaLcParenR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Easy monetary policy: </a:t>
            </a:r>
            <a:r>
              <a:rPr lang="en-US" dirty="0" smtClean="0"/>
              <a:t>The policy where in there is an increase in Money supply (M) and consequently rate of interest ( r ) falls.</a:t>
            </a:r>
          </a:p>
          <a:p>
            <a:pPr marL="914400" lvl="1" indent="25400">
              <a:buFont typeface="Wingdings" pitchFamily="2" charset="2"/>
              <a:buChar char="Ø"/>
            </a:pP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This policy affects the economy in the following ways. It induces a rise in the level of investments and income. It will induce a rise in imports.</a:t>
            </a:r>
          </a:p>
          <a:p>
            <a:pPr marL="914400" lvl="1" indent="25400"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</a:rPr>
              <a:t>At the same time, a reduction in ( r) induces a short-term capital </a:t>
            </a:r>
            <a:r>
              <a:rPr lang="en-US" i="1" dirty="0" smtClean="0">
                <a:solidFill>
                  <a:srgbClr val="0070C0"/>
                </a:solidFill>
              </a:rPr>
              <a:t>outflow</a:t>
            </a:r>
            <a:r>
              <a:rPr lang="en-US" i="1" dirty="0" smtClean="0">
                <a:solidFill>
                  <a:srgbClr val="C00000"/>
                </a:solidFill>
              </a:rPr>
              <a:t> or reduced </a:t>
            </a:r>
            <a:r>
              <a:rPr lang="en-US" i="1" dirty="0" smtClean="0">
                <a:solidFill>
                  <a:srgbClr val="0070C0"/>
                </a:solidFill>
              </a:rPr>
              <a:t>inflow.</a:t>
            </a:r>
          </a:p>
          <a:p>
            <a:pPr marL="514350" indent="25400">
              <a:buAutoNum type="alphaLcParenR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Tight Monetary policy: </a:t>
            </a:r>
            <a:r>
              <a:rPr lang="en-US" dirty="0" smtClean="0"/>
              <a:t>In this policy there is a reduction in M and consequently a rise in interest rate ( r).</a:t>
            </a:r>
          </a:p>
          <a:p>
            <a:pPr marL="900113" lvl="1" indent="0"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</a:rPr>
              <a:t>This </a:t>
            </a:r>
            <a:r>
              <a:rPr lang="en-US" i="1" dirty="0" smtClean="0">
                <a:solidFill>
                  <a:srgbClr val="C00000"/>
                </a:solidFill>
              </a:rPr>
              <a:t>policy affects the economy in </a:t>
            </a:r>
            <a:r>
              <a:rPr lang="en-US" i="1" dirty="0" smtClean="0">
                <a:solidFill>
                  <a:srgbClr val="C00000"/>
                </a:solidFill>
              </a:rPr>
              <a:t>following ways. The policy discourages investments, income and imports.</a:t>
            </a:r>
          </a:p>
          <a:p>
            <a:pPr marL="900113" lvl="1" indent="0"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</a:rPr>
              <a:t>It also leads to a short-term capital </a:t>
            </a:r>
            <a:r>
              <a:rPr lang="en-US" i="1" dirty="0" smtClean="0">
                <a:solidFill>
                  <a:srgbClr val="0070C0"/>
                </a:solidFill>
              </a:rPr>
              <a:t>inflow</a:t>
            </a:r>
            <a:r>
              <a:rPr lang="en-US" i="1" dirty="0" smtClean="0">
                <a:solidFill>
                  <a:srgbClr val="C00000"/>
                </a:solidFill>
              </a:rPr>
              <a:t> and reduced </a:t>
            </a:r>
            <a:r>
              <a:rPr lang="en-US" i="1" dirty="0" smtClean="0">
                <a:solidFill>
                  <a:srgbClr val="0070C0"/>
                </a:solidFill>
              </a:rPr>
              <a:t>outflow</a:t>
            </a:r>
            <a:r>
              <a:rPr lang="en-US" i="1" dirty="0" smtClean="0">
                <a:solidFill>
                  <a:srgbClr val="C00000"/>
                </a:solidFill>
              </a:rPr>
              <a:t>.</a:t>
            </a:r>
            <a:endParaRPr lang="en-US" i="1" dirty="0" smtClean="0">
              <a:solidFill>
                <a:srgbClr val="C00000"/>
              </a:solidFill>
            </a:endParaRPr>
          </a:p>
          <a:p>
            <a:pPr marL="514350" indent="25400">
              <a:buNone/>
            </a:pPr>
            <a:endParaRPr lang="en-US" dirty="0" smtClean="0"/>
          </a:p>
          <a:p>
            <a:endParaRPr lang="en-IN" b="1" i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en-US" b="1" dirty="0" smtClean="0"/>
              <a:t>II. Expenditure-switching </a:t>
            </a:r>
            <a:r>
              <a:rPr lang="en-US" b="1" dirty="0" smtClean="0"/>
              <a:t>Policies</a:t>
            </a:r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II. Expenditure-switching </a:t>
            </a:r>
            <a:r>
              <a:rPr lang="en-US" b="1" dirty="0" smtClean="0"/>
              <a:t>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00B0F0"/>
                </a:solidFill>
              </a:rPr>
              <a:t>They refer to changes in the exchange rate (i.e., devaluation or revaluation).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Devaluation: </a:t>
            </a:r>
          </a:p>
          <a:p>
            <a:pPr marL="514350" indent="-514350">
              <a:buAutoNum type="arabicPeriod"/>
            </a:pPr>
            <a:r>
              <a:rPr lang="en-US" dirty="0" smtClean="0"/>
              <a:t>Devaluation switches expenditures from foreign to domestic commodities and can be used to correct balance of payment crisis.</a:t>
            </a:r>
          </a:p>
          <a:p>
            <a:pPr marL="514350" indent="-514350">
              <a:buAutoNum type="arabicPeriod"/>
            </a:pPr>
            <a:r>
              <a:rPr lang="en-US" dirty="0" smtClean="0"/>
              <a:t>It encourages domestic production and this induces a rise in imports, which </a:t>
            </a:r>
            <a:r>
              <a:rPr lang="en-US" dirty="0" err="1" smtClean="0"/>
              <a:t>neutralises</a:t>
            </a:r>
            <a:r>
              <a:rPr lang="en-US" dirty="0" smtClean="0"/>
              <a:t> a part of the original improvement in trade balance.</a:t>
            </a:r>
            <a:endParaRPr lang="en-IN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II. Expenditure-switching </a:t>
            </a:r>
            <a:r>
              <a:rPr lang="en-US" b="1" dirty="0" smtClean="0"/>
              <a:t>Policies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Revaluation: </a:t>
            </a:r>
          </a:p>
          <a:p>
            <a:pPr marL="514350" indent="-514350">
              <a:buAutoNum type="arabicPeriod"/>
            </a:pPr>
            <a:r>
              <a:rPr lang="en-US" dirty="0" smtClean="0"/>
              <a:t>Revaluation switches expenditures from domestic to foreign commodities and can be used to correct surplus in balance of payments.</a:t>
            </a:r>
          </a:p>
          <a:p>
            <a:pPr marL="514350" indent="-514350">
              <a:buAutoNum type="arabicPeriod"/>
            </a:pPr>
            <a:r>
              <a:rPr lang="en-US" dirty="0" smtClean="0"/>
              <a:t>It reduces domestic production and this induces a decline in imports, which </a:t>
            </a:r>
            <a:r>
              <a:rPr lang="en-US" dirty="0" err="1" smtClean="0"/>
              <a:t>neutralises</a:t>
            </a:r>
            <a:r>
              <a:rPr lang="en-US" dirty="0" smtClean="0"/>
              <a:t> a part of the effect of revaluation.</a:t>
            </a:r>
            <a:endParaRPr lang="en-IN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en-US" b="1" dirty="0" smtClean="0"/>
              <a:t>III. Direct Controls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III. Direct Controls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1. Tariffs, Quotas and other restrictions on the flow of international trade and capital: 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dirty="0" smtClean="0"/>
              <a:t>These are also expenditure-switching policies but they can be aimed at specific </a:t>
            </a:r>
            <a:r>
              <a:rPr lang="en-US" dirty="0" err="1" smtClean="0"/>
              <a:t>BoPs</a:t>
            </a:r>
            <a:r>
              <a:rPr lang="en-US" dirty="0" smtClean="0"/>
              <a:t> items. On the other hand, devaluation or revaluation is a general policy applicable to all items.</a:t>
            </a:r>
          </a:p>
          <a:p>
            <a:pPr marL="514350" indent="-51435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2. Price and Wage Controls: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dirty="0" smtClean="0"/>
              <a:t>These can be used to control domestic inflation when other policies fail.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0070C0"/>
                </a:solidFill>
              </a:rPr>
              <a:t>Since each policy affects both internal and external balance, it is crucial that each policy be paired with and used for the objective toward which it is most effective.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993</Words>
  <Application>Microsoft Office PowerPoint</Application>
  <PresentationFormat>On-screen Show (4:3)</PresentationFormat>
  <Paragraphs>105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Open Economy Macroeconomics: Adjustment Policies</vt:lpstr>
      <vt:lpstr>Open Economy Microeconomics</vt:lpstr>
      <vt:lpstr>Open Economy Microeconomics</vt:lpstr>
      <vt:lpstr>Adjustment Policies</vt:lpstr>
      <vt:lpstr>Slide 5</vt:lpstr>
      <vt:lpstr>Adjustment Policies</vt:lpstr>
      <vt:lpstr>Slide 7</vt:lpstr>
      <vt:lpstr>I. Expenditure-changing Policies</vt:lpstr>
      <vt:lpstr>Slide 9</vt:lpstr>
      <vt:lpstr>I. Expenditure-changing Policies</vt:lpstr>
      <vt:lpstr>I. Expenditure-changing Policies</vt:lpstr>
      <vt:lpstr>I. Expenditure-changing Policies</vt:lpstr>
      <vt:lpstr>Slide 13</vt:lpstr>
      <vt:lpstr>I. Expenditure-changing Policies</vt:lpstr>
      <vt:lpstr>II. Expenditure-switching Policies</vt:lpstr>
      <vt:lpstr>II. Expenditure-switching Policies</vt:lpstr>
      <vt:lpstr>II. Expenditure-switching Policies</vt:lpstr>
      <vt:lpstr>III. Direct Controls</vt:lpstr>
      <vt:lpstr>III. Direct Controls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Economy Macroeconomics: Adjustment Policies</dc:title>
  <dc:creator>Spandana</dc:creator>
  <cp:lastModifiedBy>Spandana</cp:lastModifiedBy>
  <cp:revision>19</cp:revision>
  <dcterms:created xsi:type="dcterms:W3CDTF">2023-09-14T15:16:59Z</dcterms:created>
  <dcterms:modified xsi:type="dcterms:W3CDTF">2023-09-14T18:04:26Z</dcterms:modified>
</cp:coreProperties>
</file>